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30275213" cy="42803763"/>
  <p:notesSz cx="42741850" cy="31943675"/>
  <p:defaultTextStyle>
    <a:defPPr>
      <a:defRPr lang="en-US"/>
    </a:defPPr>
    <a:lvl1pPr algn="r" rtl="1" fontAlgn="base">
      <a:spcBef>
        <a:spcPct val="0"/>
      </a:spcBef>
      <a:spcAft>
        <a:spcPct val="0"/>
      </a:spcAft>
      <a:defRPr sz="4446" b="1" kern="1200">
        <a:solidFill>
          <a:srgbClr val="003399"/>
        </a:solidFill>
        <a:latin typeface="Arial" charset="0"/>
        <a:ea typeface="+mn-ea"/>
        <a:cs typeface="Arial" charset="0"/>
      </a:defRPr>
    </a:lvl1pPr>
    <a:lvl2pPr marL="441884" algn="r" rtl="1" fontAlgn="base">
      <a:spcBef>
        <a:spcPct val="0"/>
      </a:spcBef>
      <a:spcAft>
        <a:spcPct val="0"/>
      </a:spcAft>
      <a:defRPr sz="4446" b="1" kern="1200">
        <a:solidFill>
          <a:srgbClr val="003399"/>
        </a:solidFill>
        <a:latin typeface="Arial" charset="0"/>
        <a:ea typeface="+mn-ea"/>
        <a:cs typeface="Arial" charset="0"/>
      </a:defRPr>
    </a:lvl2pPr>
    <a:lvl3pPr marL="883768" algn="r" rtl="1" fontAlgn="base">
      <a:spcBef>
        <a:spcPct val="0"/>
      </a:spcBef>
      <a:spcAft>
        <a:spcPct val="0"/>
      </a:spcAft>
      <a:defRPr sz="4446" b="1" kern="1200">
        <a:solidFill>
          <a:srgbClr val="003399"/>
        </a:solidFill>
        <a:latin typeface="Arial" charset="0"/>
        <a:ea typeface="+mn-ea"/>
        <a:cs typeface="Arial" charset="0"/>
      </a:defRPr>
    </a:lvl3pPr>
    <a:lvl4pPr marL="1325651" algn="r" rtl="1" fontAlgn="base">
      <a:spcBef>
        <a:spcPct val="0"/>
      </a:spcBef>
      <a:spcAft>
        <a:spcPct val="0"/>
      </a:spcAft>
      <a:defRPr sz="4446" b="1" kern="1200">
        <a:solidFill>
          <a:srgbClr val="003399"/>
        </a:solidFill>
        <a:latin typeface="Arial" charset="0"/>
        <a:ea typeface="+mn-ea"/>
        <a:cs typeface="Arial" charset="0"/>
      </a:defRPr>
    </a:lvl4pPr>
    <a:lvl5pPr marL="1767535" algn="r" rtl="1" fontAlgn="base">
      <a:spcBef>
        <a:spcPct val="0"/>
      </a:spcBef>
      <a:spcAft>
        <a:spcPct val="0"/>
      </a:spcAft>
      <a:defRPr sz="4446" b="1" kern="1200">
        <a:solidFill>
          <a:srgbClr val="003399"/>
        </a:solidFill>
        <a:latin typeface="Arial" charset="0"/>
        <a:ea typeface="+mn-ea"/>
        <a:cs typeface="Arial" charset="0"/>
      </a:defRPr>
    </a:lvl5pPr>
    <a:lvl6pPr marL="2209419" algn="r" defTabSz="883768" rtl="1" eaLnBrk="1" latinLnBrk="0" hangingPunct="1">
      <a:defRPr sz="4446" b="1" kern="1200">
        <a:solidFill>
          <a:srgbClr val="003399"/>
        </a:solidFill>
        <a:latin typeface="Arial" charset="0"/>
        <a:ea typeface="+mn-ea"/>
        <a:cs typeface="Arial" charset="0"/>
      </a:defRPr>
    </a:lvl6pPr>
    <a:lvl7pPr marL="2651303" algn="r" defTabSz="883768" rtl="1" eaLnBrk="1" latinLnBrk="0" hangingPunct="1">
      <a:defRPr sz="4446" b="1" kern="1200">
        <a:solidFill>
          <a:srgbClr val="003399"/>
        </a:solidFill>
        <a:latin typeface="Arial" charset="0"/>
        <a:ea typeface="+mn-ea"/>
        <a:cs typeface="Arial" charset="0"/>
      </a:defRPr>
    </a:lvl7pPr>
    <a:lvl8pPr marL="3093187" algn="r" defTabSz="883768" rtl="1" eaLnBrk="1" latinLnBrk="0" hangingPunct="1">
      <a:defRPr sz="4446" b="1" kern="1200">
        <a:solidFill>
          <a:srgbClr val="003399"/>
        </a:solidFill>
        <a:latin typeface="Arial" charset="0"/>
        <a:ea typeface="+mn-ea"/>
        <a:cs typeface="Arial" charset="0"/>
      </a:defRPr>
    </a:lvl8pPr>
    <a:lvl9pPr marL="3535070" algn="r" defTabSz="883768" rtl="1" eaLnBrk="1" latinLnBrk="0" hangingPunct="1">
      <a:defRPr sz="4446" b="1" kern="1200">
        <a:solidFill>
          <a:srgbClr val="003399"/>
        </a:solidFill>
        <a:latin typeface="Arial" charset="0"/>
        <a:ea typeface="+mn-ea"/>
        <a:cs typeface="Arial" charset="0"/>
      </a:defRPr>
    </a:lvl9pPr>
  </p:defaultTextStyle>
  <p:extLst>
    <p:ext uri="{EFAFB233-063F-42B5-8137-9DF3F51BA10A}">
      <p15:sldGuideLst xmlns:p15="http://schemas.microsoft.com/office/powerpoint/2012/main">
        <p15:guide id="1" orient="horz" pos="13482" userDrawn="1">
          <p15:clr>
            <a:srgbClr val="A4A3A4"/>
          </p15:clr>
        </p15:guide>
        <p15:guide id="2" pos="95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מחבר" initials="א"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8"/>
    <a:srgbClr val="00007A"/>
    <a:srgbClr val="00002A"/>
    <a:srgbClr val="CFE4FE"/>
    <a:srgbClr val="003399"/>
    <a:srgbClr val="2C5D98"/>
    <a:srgbClr val="00FE2A"/>
    <a:srgbClr val="3A7CCB"/>
    <a:srgbClr val="4A7EBB"/>
    <a:srgbClr val="3C7B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308" autoAdjust="0"/>
    <p:restoredTop sz="99637" autoAdjust="0"/>
  </p:normalViewPr>
  <p:slideViewPr>
    <p:cSldViewPr>
      <p:cViewPr>
        <p:scale>
          <a:sx n="30" d="100"/>
          <a:sy n="30" d="100"/>
        </p:scale>
        <p:origin x="2192" y="-2008"/>
      </p:cViewPr>
      <p:guideLst>
        <p:guide orient="horz" pos="13482"/>
        <p:guide pos="95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8519775" cy="1595438"/>
          </a:xfrm>
          <a:prstGeom prst="rect">
            <a:avLst/>
          </a:prstGeom>
          <a:noFill/>
          <a:ln w="9525">
            <a:noFill/>
            <a:miter lim="800000"/>
            <a:headEnd/>
            <a:tailEnd/>
          </a:ln>
        </p:spPr>
        <p:txBody>
          <a:bodyPr vert="horz" wrap="square" lIns="441446" tIns="220715" rIns="441446" bIns="220715" numCol="1" anchor="t" anchorCtr="0" compatLnSpc="1">
            <a:prstTxWarp prst="textNoShape">
              <a:avLst/>
            </a:prstTxWarp>
          </a:bodyPr>
          <a:lstStyle>
            <a:lvl1pPr algn="l" defTabSz="4416425" rtl="0" eaLnBrk="0" hangingPunct="0">
              <a:defRPr sz="6500" b="0">
                <a:solidFill>
                  <a:schemeClr val="tx1"/>
                </a:solidFill>
                <a:latin typeface="Times New Roman" pitchFamily="18" charset="0"/>
              </a:defRPr>
            </a:lvl1pPr>
          </a:lstStyle>
          <a:p>
            <a:pPr>
              <a:defRPr/>
            </a:pPr>
            <a:endParaRPr lang="en-US" dirty="0">
              <a:latin typeface="Arial" panose="020B0604020202020204" pitchFamily="34" charset="0"/>
            </a:endParaRPr>
          </a:p>
        </p:txBody>
      </p:sp>
      <p:sp>
        <p:nvSpPr>
          <p:cNvPr id="4099" name="Rectangle 3"/>
          <p:cNvSpPr>
            <a:spLocks noGrp="1" noChangeArrowheads="1"/>
          </p:cNvSpPr>
          <p:nvPr>
            <p:ph type="dt" sz="quarter" idx="1"/>
          </p:nvPr>
        </p:nvSpPr>
        <p:spPr bwMode="auto">
          <a:xfrm>
            <a:off x="24207788" y="0"/>
            <a:ext cx="18527712" cy="1595438"/>
          </a:xfrm>
          <a:prstGeom prst="rect">
            <a:avLst/>
          </a:prstGeom>
          <a:noFill/>
          <a:ln w="9525">
            <a:noFill/>
            <a:miter lim="800000"/>
            <a:headEnd/>
            <a:tailEnd/>
          </a:ln>
        </p:spPr>
        <p:txBody>
          <a:bodyPr vert="horz" wrap="square" lIns="441446" tIns="220715" rIns="441446" bIns="220715" numCol="1" anchor="t" anchorCtr="0" compatLnSpc="1">
            <a:prstTxWarp prst="textNoShape">
              <a:avLst/>
            </a:prstTxWarp>
          </a:bodyPr>
          <a:lstStyle>
            <a:lvl1pPr defTabSz="4416425" rtl="0" eaLnBrk="0" hangingPunct="0">
              <a:defRPr sz="6500" b="0">
                <a:solidFill>
                  <a:schemeClr val="tx1"/>
                </a:solidFill>
                <a:latin typeface="Times New Roman" pitchFamily="18" charset="0"/>
              </a:defRPr>
            </a:lvl1pPr>
          </a:lstStyle>
          <a:p>
            <a:pPr>
              <a:defRPr/>
            </a:pPr>
            <a:endParaRPr lang="en-US" dirty="0">
              <a:latin typeface="Arial" panose="020B0604020202020204" pitchFamily="34" charset="0"/>
            </a:endParaRPr>
          </a:p>
        </p:txBody>
      </p:sp>
      <p:sp>
        <p:nvSpPr>
          <p:cNvPr id="4100" name="Rectangle 4"/>
          <p:cNvSpPr>
            <a:spLocks noGrp="1" noChangeArrowheads="1"/>
          </p:cNvSpPr>
          <p:nvPr>
            <p:ph type="ftr" sz="quarter" idx="2"/>
          </p:nvPr>
        </p:nvSpPr>
        <p:spPr bwMode="auto">
          <a:xfrm>
            <a:off x="0" y="30340300"/>
            <a:ext cx="18519775" cy="1595438"/>
          </a:xfrm>
          <a:prstGeom prst="rect">
            <a:avLst/>
          </a:prstGeom>
          <a:noFill/>
          <a:ln w="9525">
            <a:noFill/>
            <a:miter lim="800000"/>
            <a:headEnd/>
            <a:tailEnd/>
          </a:ln>
        </p:spPr>
        <p:txBody>
          <a:bodyPr vert="horz" wrap="square" lIns="441446" tIns="220715" rIns="441446" bIns="220715" numCol="1" anchor="b" anchorCtr="0" compatLnSpc="1">
            <a:prstTxWarp prst="textNoShape">
              <a:avLst/>
            </a:prstTxWarp>
          </a:bodyPr>
          <a:lstStyle>
            <a:lvl1pPr algn="l" defTabSz="4416425" rtl="0" eaLnBrk="0" hangingPunct="0">
              <a:defRPr sz="6500" b="0">
                <a:solidFill>
                  <a:schemeClr val="tx1"/>
                </a:solidFill>
                <a:latin typeface="Times New Roman" pitchFamily="18" charset="0"/>
              </a:defRPr>
            </a:lvl1pPr>
          </a:lstStyle>
          <a:p>
            <a:pPr>
              <a:defRPr/>
            </a:pPr>
            <a:endParaRPr lang="en-US" dirty="0">
              <a:latin typeface="Arial" panose="020B0604020202020204" pitchFamily="34" charset="0"/>
            </a:endParaRPr>
          </a:p>
        </p:txBody>
      </p:sp>
      <p:sp>
        <p:nvSpPr>
          <p:cNvPr id="4101" name="Rectangle 5"/>
          <p:cNvSpPr>
            <a:spLocks noGrp="1" noChangeArrowheads="1"/>
          </p:cNvSpPr>
          <p:nvPr>
            <p:ph type="sldNum" sz="quarter" idx="3"/>
          </p:nvPr>
        </p:nvSpPr>
        <p:spPr bwMode="auto">
          <a:xfrm>
            <a:off x="24207788" y="30340300"/>
            <a:ext cx="18527712" cy="1595438"/>
          </a:xfrm>
          <a:prstGeom prst="rect">
            <a:avLst/>
          </a:prstGeom>
          <a:noFill/>
          <a:ln w="9525">
            <a:noFill/>
            <a:miter lim="800000"/>
            <a:headEnd/>
            <a:tailEnd/>
          </a:ln>
        </p:spPr>
        <p:txBody>
          <a:bodyPr vert="horz" wrap="square" lIns="441446" tIns="220715" rIns="441446" bIns="220715" numCol="1" anchor="b" anchorCtr="0" compatLnSpc="1">
            <a:prstTxWarp prst="textNoShape">
              <a:avLst/>
            </a:prstTxWarp>
          </a:bodyPr>
          <a:lstStyle>
            <a:lvl1pPr defTabSz="4416425" rtl="0" eaLnBrk="0" hangingPunct="0">
              <a:defRPr sz="6500" b="0">
                <a:solidFill>
                  <a:schemeClr val="tx1"/>
                </a:solidFill>
                <a:latin typeface="Times New Roman" pitchFamily="18" charset="0"/>
                <a:cs typeface="Times New Roman" pitchFamily="18" charset="0"/>
              </a:defRPr>
            </a:lvl1pPr>
          </a:lstStyle>
          <a:p>
            <a:pPr>
              <a:defRPr/>
            </a:pPr>
            <a:fld id="{140164EA-C4F4-4051-8E57-4895D8A88AA1}" type="slidenum">
              <a:rPr lang="he-IL">
                <a:latin typeface="Arial" panose="020B0604020202020204" pitchFamily="34" charset="0"/>
                <a:cs typeface="Arial" panose="020B0604020202020204" pitchFamily="34" charset="0"/>
              </a:rPr>
              <a:pPr>
                <a:def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51332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8519775" cy="1595438"/>
          </a:xfrm>
          <a:prstGeom prst="rect">
            <a:avLst/>
          </a:prstGeom>
          <a:noFill/>
          <a:ln w="9525">
            <a:noFill/>
            <a:miter lim="800000"/>
            <a:headEnd/>
            <a:tailEnd/>
          </a:ln>
        </p:spPr>
        <p:txBody>
          <a:bodyPr vert="horz" wrap="square" lIns="441446" tIns="220715" rIns="441446" bIns="220715" numCol="1" anchor="t" anchorCtr="0" compatLnSpc="1">
            <a:prstTxWarp prst="textNoShape">
              <a:avLst/>
            </a:prstTxWarp>
          </a:bodyPr>
          <a:lstStyle>
            <a:lvl1pPr algn="l" defTabSz="4416425" rtl="0" eaLnBrk="0" hangingPunct="0">
              <a:defRPr sz="6500" b="0">
                <a:solidFill>
                  <a:schemeClr val="tx1"/>
                </a:solidFill>
                <a:latin typeface="Arial" panose="020B0604020202020204" pitchFamily="34" charset="0"/>
              </a:defRPr>
            </a:lvl1pPr>
          </a:lstStyle>
          <a:p>
            <a:pPr>
              <a:defRPr/>
            </a:pPr>
            <a:endParaRPr lang="en-US" dirty="0"/>
          </a:p>
        </p:txBody>
      </p:sp>
      <p:sp>
        <p:nvSpPr>
          <p:cNvPr id="3075" name="Rectangle 3"/>
          <p:cNvSpPr>
            <a:spLocks noGrp="1" noChangeArrowheads="1"/>
          </p:cNvSpPr>
          <p:nvPr>
            <p:ph type="dt" idx="1"/>
          </p:nvPr>
        </p:nvSpPr>
        <p:spPr bwMode="auto">
          <a:xfrm>
            <a:off x="24207788" y="0"/>
            <a:ext cx="18527712" cy="1595438"/>
          </a:xfrm>
          <a:prstGeom prst="rect">
            <a:avLst/>
          </a:prstGeom>
          <a:noFill/>
          <a:ln w="9525">
            <a:noFill/>
            <a:miter lim="800000"/>
            <a:headEnd/>
            <a:tailEnd/>
          </a:ln>
        </p:spPr>
        <p:txBody>
          <a:bodyPr vert="horz" wrap="square" lIns="441446" tIns="220715" rIns="441446" bIns="220715" numCol="1" anchor="t" anchorCtr="0" compatLnSpc="1">
            <a:prstTxWarp prst="textNoShape">
              <a:avLst/>
            </a:prstTxWarp>
          </a:bodyPr>
          <a:lstStyle>
            <a:lvl1pPr defTabSz="4416425" rtl="0" eaLnBrk="0" hangingPunct="0">
              <a:defRPr sz="6500" b="0">
                <a:solidFill>
                  <a:schemeClr val="tx1"/>
                </a:solidFill>
                <a:latin typeface="Arial" panose="020B0604020202020204" pitchFamily="34" charset="0"/>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7130713" y="2398713"/>
            <a:ext cx="8472487" cy="11977687"/>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4273550" y="15178088"/>
            <a:ext cx="34202688" cy="14366875"/>
          </a:xfrm>
          <a:prstGeom prst="rect">
            <a:avLst/>
          </a:prstGeom>
          <a:noFill/>
          <a:ln w="9525">
            <a:noFill/>
            <a:miter lim="800000"/>
            <a:headEnd/>
            <a:tailEnd/>
          </a:ln>
        </p:spPr>
        <p:txBody>
          <a:bodyPr vert="horz" wrap="square" lIns="441446" tIns="220715" rIns="441446" bIns="2207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8" name="Rectangle 6"/>
          <p:cNvSpPr>
            <a:spLocks noGrp="1" noChangeArrowheads="1"/>
          </p:cNvSpPr>
          <p:nvPr>
            <p:ph type="ftr" sz="quarter" idx="4"/>
          </p:nvPr>
        </p:nvSpPr>
        <p:spPr bwMode="auto">
          <a:xfrm>
            <a:off x="0" y="30340300"/>
            <a:ext cx="18519775" cy="1595438"/>
          </a:xfrm>
          <a:prstGeom prst="rect">
            <a:avLst/>
          </a:prstGeom>
          <a:noFill/>
          <a:ln w="9525">
            <a:noFill/>
            <a:miter lim="800000"/>
            <a:headEnd/>
            <a:tailEnd/>
          </a:ln>
        </p:spPr>
        <p:txBody>
          <a:bodyPr vert="horz" wrap="square" lIns="441446" tIns="220715" rIns="441446" bIns="220715" numCol="1" anchor="b" anchorCtr="0" compatLnSpc="1">
            <a:prstTxWarp prst="textNoShape">
              <a:avLst/>
            </a:prstTxWarp>
          </a:bodyPr>
          <a:lstStyle>
            <a:lvl1pPr algn="l" defTabSz="4416425" rtl="0" eaLnBrk="0" hangingPunct="0">
              <a:defRPr sz="6500" b="0">
                <a:solidFill>
                  <a:schemeClr val="tx1"/>
                </a:solidFill>
                <a:latin typeface="Arial" panose="020B0604020202020204" pitchFamily="34" charset="0"/>
              </a:defRPr>
            </a:lvl1pPr>
          </a:lstStyle>
          <a:p>
            <a:pPr>
              <a:defRPr/>
            </a:pPr>
            <a:endParaRPr lang="en-US" dirty="0"/>
          </a:p>
        </p:txBody>
      </p:sp>
      <p:sp>
        <p:nvSpPr>
          <p:cNvPr id="3079" name="Rectangle 7"/>
          <p:cNvSpPr>
            <a:spLocks noGrp="1" noChangeArrowheads="1"/>
          </p:cNvSpPr>
          <p:nvPr>
            <p:ph type="sldNum" sz="quarter" idx="5"/>
          </p:nvPr>
        </p:nvSpPr>
        <p:spPr bwMode="auto">
          <a:xfrm>
            <a:off x="24207788" y="30340300"/>
            <a:ext cx="18527712" cy="1595438"/>
          </a:xfrm>
          <a:prstGeom prst="rect">
            <a:avLst/>
          </a:prstGeom>
          <a:noFill/>
          <a:ln w="9525">
            <a:noFill/>
            <a:miter lim="800000"/>
            <a:headEnd/>
            <a:tailEnd/>
          </a:ln>
        </p:spPr>
        <p:txBody>
          <a:bodyPr vert="horz" wrap="square" lIns="441446" tIns="220715" rIns="441446" bIns="220715" numCol="1" anchor="b" anchorCtr="0" compatLnSpc="1">
            <a:prstTxWarp prst="textNoShape">
              <a:avLst/>
            </a:prstTxWarp>
          </a:bodyPr>
          <a:lstStyle>
            <a:lvl1pPr defTabSz="4416425" rtl="0" eaLnBrk="0" hangingPunct="0">
              <a:defRPr sz="6500" b="0">
                <a:solidFill>
                  <a:schemeClr val="tx1"/>
                </a:solidFill>
                <a:latin typeface="Arial" panose="020B0604020202020204" pitchFamily="34" charset="0"/>
                <a:cs typeface="Arial" panose="020B0604020202020204" pitchFamily="34" charset="0"/>
              </a:defRPr>
            </a:lvl1pPr>
          </a:lstStyle>
          <a:p>
            <a:pPr>
              <a:defRPr/>
            </a:pPr>
            <a:fld id="{2CC74214-9B06-4678-84F1-C99924AD2E34}" type="slidenum">
              <a:rPr lang="he-IL" smtClean="0"/>
              <a:pPr>
                <a:defRPr/>
              </a:pPr>
              <a:t>‹#›</a:t>
            </a:fld>
            <a:endParaRPr lang="en-US" dirty="0"/>
          </a:p>
        </p:txBody>
      </p:sp>
    </p:spTree>
    <p:extLst>
      <p:ext uri="{BB962C8B-B14F-4D97-AF65-F5344CB8AC3E}">
        <p14:creationId xmlns:p14="http://schemas.microsoft.com/office/powerpoint/2010/main" val="42574110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60" kern="1200">
        <a:solidFill>
          <a:schemeClr val="tx1"/>
        </a:solidFill>
        <a:latin typeface="Arial" panose="020B0604020202020204" pitchFamily="34" charset="0"/>
        <a:ea typeface="+mn-ea"/>
        <a:cs typeface="+mn-cs"/>
      </a:defRPr>
    </a:lvl1pPr>
    <a:lvl2pPr marL="441884" algn="l" rtl="0" eaLnBrk="0" fontAlgn="base" hangingPunct="0">
      <a:spcBef>
        <a:spcPct val="30000"/>
      </a:spcBef>
      <a:spcAft>
        <a:spcPct val="0"/>
      </a:spcAft>
      <a:defRPr sz="1160" kern="1200">
        <a:solidFill>
          <a:schemeClr val="tx1"/>
        </a:solidFill>
        <a:latin typeface="Arial" panose="020B0604020202020204" pitchFamily="34" charset="0"/>
        <a:ea typeface="+mn-ea"/>
        <a:cs typeface="+mn-cs"/>
      </a:defRPr>
    </a:lvl2pPr>
    <a:lvl3pPr marL="883768" algn="l" rtl="0" eaLnBrk="0" fontAlgn="base" hangingPunct="0">
      <a:spcBef>
        <a:spcPct val="30000"/>
      </a:spcBef>
      <a:spcAft>
        <a:spcPct val="0"/>
      </a:spcAft>
      <a:defRPr sz="1160" kern="1200">
        <a:solidFill>
          <a:schemeClr val="tx1"/>
        </a:solidFill>
        <a:latin typeface="Arial" panose="020B0604020202020204" pitchFamily="34" charset="0"/>
        <a:ea typeface="+mn-ea"/>
        <a:cs typeface="+mn-cs"/>
      </a:defRPr>
    </a:lvl3pPr>
    <a:lvl4pPr marL="1325651" algn="l" rtl="0" eaLnBrk="0" fontAlgn="base" hangingPunct="0">
      <a:spcBef>
        <a:spcPct val="30000"/>
      </a:spcBef>
      <a:spcAft>
        <a:spcPct val="0"/>
      </a:spcAft>
      <a:defRPr sz="1160" kern="1200">
        <a:solidFill>
          <a:schemeClr val="tx1"/>
        </a:solidFill>
        <a:latin typeface="Arial" panose="020B0604020202020204" pitchFamily="34" charset="0"/>
        <a:ea typeface="+mn-ea"/>
        <a:cs typeface="+mn-cs"/>
      </a:defRPr>
    </a:lvl4pPr>
    <a:lvl5pPr marL="1767535" algn="l" rtl="0" eaLnBrk="0" fontAlgn="base" hangingPunct="0">
      <a:spcBef>
        <a:spcPct val="30000"/>
      </a:spcBef>
      <a:spcAft>
        <a:spcPct val="0"/>
      </a:spcAft>
      <a:defRPr sz="1160" kern="1200">
        <a:solidFill>
          <a:schemeClr val="tx1"/>
        </a:solidFill>
        <a:latin typeface="Arial" panose="020B0604020202020204" pitchFamily="34" charset="0"/>
        <a:ea typeface="+mn-ea"/>
        <a:cs typeface="+mn-cs"/>
      </a:defRPr>
    </a:lvl5pPr>
    <a:lvl6pPr marL="2209419" algn="l" defTabSz="883768" rtl="0" eaLnBrk="1" latinLnBrk="0" hangingPunct="1">
      <a:defRPr sz="1160" kern="1200">
        <a:solidFill>
          <a:schemeClr val="tx1"/>
        </a:solidFill>
        <a:latin typeface="+mn-lt"/>
        <a:ea typeface="+mn-ea"/>
        <a:cs typeface="+mn-cs"/>
      </a:defRPr>
    </a:lvl6pPr>
    <a:lvl7pPr marL="2651303" algn="l" defTabSz="883768" rtl="0" eaLnBrk="1" latinLnBrk="0" hangingPunct="1">
      <a:defRPr sz="1160" kern="1200">
        <a:solidFill>
          <a:schemeClr val="tx1"/>
        </a:solidFill>
        <a:latin typeface="+mn-lt"/>
        <a:ea typeface="+mn-ea"/>
        <a:cs typeface="+mn-cs"/>
      </a:defRPr>
    </a:lvl7pPr>
    <a:lvl8pPr marL="3093187" algn="l" defTabSz="883768" rtl="0" eaLnBrk="1" latinLnBrk="0" hangingPunct="1">
      <a:defRPr sz="1160" kern="1200">
        <a:solidFill>
          <a:schemeClr val="tx1"/>
        </a:solidFill>
        <a:latin typeface="+mn-lt"/>
        <a:ea typeface="+mn-ea"/>
        <a:cs typeface="+mn-cs"/>
      </a:defRPr>
    </a:lvl8pPr>
    <a:lvl9pPr marL="3535070" algn="l" defTabSz="883768" rtl="0" eaLnBrk="1" latinLnBrk="0" hangingPunct="1">
      <a:defRPr sz="116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790" y="13297540"/>
            <a:ext cx="25733634" cy="9173807"/>
          </a:xfrm>
        </p:spPr>
        <p:txBody>
          <a:bodyPr/>
          <a:lstStyle/>
          <a:p>
            <a:r>
              <a:rPr lang="en-US"/>
              <a:t>Click to edit Master title style</a:t>
            </a:r>
          </a:p>
        </p:txBody>
      </p:sp>
      <p:sp>
        <p:nvSpPr>
          <p:cNvPr id="3" name="Subtitle 2"/>
          <p:cNvSpPr>
            <a:spLocks noGrp="1"/>
          </p:cNvSpPr>
          <p:nvPr>
            <p:ph type="subTitle" idx="1"/>
          </p:nvPr>
        </p:nvSpPr>
        <p:spPr>
          <a:xfrm>
            <a:off x="4541579" y="24254836"/>
            <a:ext cx="21192056" cy="10939998"/>
          </a:xfrm>
        </p:spPr>
        <p:txBody>
          <a:bodyPr/>
          <a:lstStyle>
            <a:lvl1pPr marL="0" indent="0" algn="ctr">
              <a:buNone/>
              <a:defRPr/>
            </a:lvl1pPr>
            <a:lvl2pPr marL="427162" indent="0" algn="ctr">
              <a:buNone/>
              <a:defRPr/>
            </a:lvl2pPr>
            <a:lvl3pPr marL="854324" indent="0" algn="ctr">
              <a:buNone/>
              <a:defRPr/>
            </a:lvl3pPr>
            <a:lvl4pPr marL="1281486" indent="0" algn="ctr">
              <a:buNone/>
              <a:defRPr/>
            </a:lvl4pPr>
            <a:lvl5pPr marL="1708648" indent="0" algn="ctr">
              <a:buNone/>
              <a:defRPr/>
            </a:lvl5pPr>
            <a:lvl6pPr marL="2135810" indent="0" algn="ctr">
              <a:buNone/>
              <a:defRPr/>
            </a:lvl6pPr>
            <a:lvl7pPr marL="2562972" indent="0" algn="ctr">
              <a:buNone/>
              <a:defRPr/>
            </a:lvl7pPr>
            <a:lvl8pPr marL="2990134" indent="0" algn="ctr">
              <a:buNone/>
              <a:defRPr/>
            </a:lvl8pPr>
            <a:lvl9pPr marL="3417296"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CC005F5D-DDFF-4009-A8D0-0BE3804E9EA6}" type="slidenum">
              <a:rPr lang="he-IL"/>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4A764F3-D646-4175-80D0-8964BED73187}" type="slidenum">
              <a:rPr lang="he-IL"/>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70274" y="3806037"/>
            <a:ext cx="6429700" cy="3424175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76722" y="3806037"/>
            <a:ext cx="19151164" cy="342417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FC981A8-33AD-4B19-8B2C-05F77DB49508}" type="slidenum">
              <a:rPr lang="he-IL"/>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E0E82F4-15B9-4FA3-9360-93462D0EA91C}" type="slidenum">
              <a:rPr lang="he-IL"/>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30" y="27505697"/>
            <a:ext cx="25735118" cy="8500673"/>
          </a:xfrm>
        </p:spPr>
        <p:txBody>
          <a:bodyPr anchor="t"/>
          <a:lstStyle>
            <a:lvl1pPr algn="l">
              <a:defRPr sz="3737" b="1" cap="all"/>
            </a:lvl1pPr>
          </a:lstStyle>
          <a:p>
            <a:r>
              <a:rPr lang="en-US"/>
              <a:t>Click to edit Master title style</a:t>
            </a:r>
          </a:p>
        </p:txBody>
      </p:sp>
      <p:sp>
        <p:nvSpPr>
          <p:cNvPr id="3" name="Text Placeholder 2"/>
          <p:cNvSpPr>
            <a:spLocks noGrp="1"/>
          </p:cNvSpPr>
          <p:nvPr>
            <p:ph type="body" idx="1"/>
          </p:nvPr>
        </p:nvSpPr>
        <p:spPr>
          <a:xfrm>
            <a:off x="2390930" y="18141587"/>
            <a:ext cx="25735118" cy="9364110"/>
          </a:xfrm>
        </p:spPr>
        <p:txBody>
          <a:bodyPr anchor="b"/>
          <a:lstStyle>
            <a:lvl1pPr marL="0" indent="0">
              <a:buNone/>
              <a:defRPr sz="1869"/>
            </a:lvl1pPr>
            <a:lvl2pPr marL="427162" indent="0">
              <a:buNone/>
              <a:defRPr sz="1682"/>
            </a:lvl2pPr>
            <a:lvl3pPr marL="854324" indent="0">
              <a:buNone/>
              <a:defRPr sz="1495"/>
            </a:lvl3pPr>
            <a:lvl4pPr marL="1281486" indent="0">
              <a:buNone/>
              <a:defRPr sz="1308"/>
            </a:lvl4pPr>
            <a:lvl5pPr marL="1708648" indent="0">
              <a:buNone/>
              <a:defRPr sz="1308"/>
            </a:lvl5pPr>
            <a:lvl6pPr marL="2135810" indent="0">
              <a:buNone/>
              <a:defRPr sz="1308"/>
            </a:lvl6pPr>
            <a:lvl7pPr marL="2562972" indent="0">
              <a:buNone/>
              <a:defRPr sz="1308"/>
            </a:lvl7pPr>
            <a:lvl8pPr marL="2990134" indent="0">
              <a:buNone/>
              <a:defRPr sz="1308"/>
            </a:lvl8pPr>
            <a:lvl9pPr marL="3417296" indent="0">
              <a:buNone/>
              <a:defRPr sz="1308"/>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ABC75BD-C16A-4118-B9B8-FCBE38EC3242}" type="slidenum">
              <a:rPr lang="he-IL"/>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76723" y="12336593"/>
            <a:ext cx="12789690" cy="25711196"/>
          </a:xfrm>
        </p:spPr>
        <p:txBody>
          <a:bodyPr/>
          <a:lstStyle>
            <a:lvl1pPr>
              <a:defRPr sz="2616"/>
            </a:lvl1pPr>
            <a:lvl2pPr>
              <a:defRPr sz="2242"/>
            </a:lvl2pPr>
            <a:lvl3pPr>
              <a:defRPr sz="1869"/>
            </a:lvl3pPr>
            <a:lvl4pPr>
              <a:defRPr sz="1682"/>
            </a:lvl4pPr>
            <a:lvl5pPr>
              <a:defRPr sz="1682"/>
            </a:lvl5pPr>
            <a:lvl6pPr>
              <a:defRPr sz="1682"/>
            </a:lvl6pPr>
            <a:lvl7pPr>
              <a:defRPr sz="1682"/>
            </a:lvl7pPr>
            <a:lvl8pPr>
              <a:defRPr sz="1682"/>
            </a:lvl8pPr>
            <a:lvl9pPr>
              <a:defRPr sz="16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208800" y="12336593"/>
            <a:ext cx="12791174" cy="25711196"/>
          </a:xfrm>
        </p:spPr>
        <p:txBody>
          <a:bodyPr/>
          <a:lstStyle>
            <a:lvl1pPr>
              <a:defRPr sz="2616"/>
            </a:lvl1pPr>
            <a:lvl2pPr>
              <a:defRPr sz="2242"/>
            </a:lvl2pPr>
            <a:lvl3pPr>
              <a:defRPr sz="1869"/>
            </a:lvl3pPr>
            <a:lvl4pPr>
              <a:defRPr sz="1682"/>
            </a:lvl4pPr>
            <a:lvl5pPr>
              <a:defRPr sz="1682"/>
            </a:lvl5pPr>
            <a:lvl6pPr>
              <a:defRPr sz="1682"/>
            </a:lvl6pPr>
            <a:lvl7pPr>
              <a:defRPr sz="1682"/>
            </a:lvl7pPr>
            <a:lvl8pPr>
              <a:defRPr sz="1682"/>
            </a:lvl8pPr>
            <a:lvl9pPr>
              <a:defRPr sz="168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699B68F-326E-4B46-9F1D-A4FF9EF7DFB1}" type="slidenum">
              <a:rPr lang="he-IL"/>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4355" y="1714289"/>
            <a:ext cx="27246505" cy="713396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14355" y="9581149"/>
            <a:ext cx="13375557" cy="3993194"/>
          </a:xfrm>
        </p:spPr>
        <p:txBody>
          <a:bodyPr anchor="b"/>
          <a:lstStyle>
            <a:lvl1pPr marL="0" indent="0">
              <a:buNone/>
              <a:defRPr sz="2242" b="1"/>
            </a:lvl1pPr>
            <a:lvl2pPr marL="427162" indent="0">
              <a:buNone/>
              <a:defRPr sz="1869" b="1"/>
            </a:lvl2pPr>
            <a:lvl3pPr marL="854324" indent="0">
              <a:buNone/>
              <a:defRPr sz="1682" b="1"/>
            </a:lvl3pPr>
            <a:lvl4pPr marL="1281486" indent="0">
              <a:buNone/>
              <a:defRPr sz="1495" b="1"/>
            </a:lvl4pPr>
            <a:lvl5pPr marL="1708648" indent="0">
              <a:buNone/>
              <a:defRPr sz="1495" b="1"/>
            </a:lvl5pPr>
            <a:lvl6pPr marL="2135810" indent="0">
              <a:buNone/>
              <a:defRPr sz="1495" b="1"/>
            </a:lvl6pPr>
            <a:lvl7pPr marL="2562972" indent="0">
              <a:buNone/>
              <a:defRPr sz="1495" b="1"/>
            </a:lvl7pPr>
            <a:lvl8pPr marL="2990134" indent="0">
              <a:buNone/>
              <a:defRPr sz="1495" b="1"/>
            </a:lvl8pPr>
            <a:lvl9pPr marL="3417296" indent="0">
              <a:buNone/>
              <a:defRPr sz="1495" b="1"/>
            </a:lvl9pPr>
          </a:lstStyle>
          <a:p>
            <a:pPr lvl="0"/>
            <a:r>
              <a:rPr lang="en-US"/>
              <a:t>Click to edit Master text styles</a:t>
            </a:r>
          </a:p>
        </p:txBody>
      </p:sp>
      <p:sp>
        <p:nvSpPr>
          <p:cNvPr id="4" name="Content Placeholder 3"/>
          <p:cNvSpPr>
            <a:spLocks noGrp="1"/>
          </p:cNvSpPr>
          <p:nvPr>
            <p:ph sz="half" idx="2"/>
          </p:nvPr>
        </p:nvSpPr>
        <p:spPr>
          <a:xfrm>
            <a:off x="1514355" y="13574343"/>
            <a:ext cx="13375557" cy="24662176"/>
          </a:xfrm>
        </p:spPr>
        <p:txBody>
          <a:bodyPr/>
          <a:lstStyle>
            <a:lvl1pPr>
              <a:defRPr sz="2242"/>
            </a:lvl1pPr>
            <a:lvl2pPr>
              <a:defRPr sz="1869"/>
            </a:lvl2pPr>
            <a:lvl3pPr>
              <a:defRPr sz="1682"/>
            </a:lvl3pPr>
            <a:lvl4pPr>
              <a:defRPr sz="1495"/>
            </a:lvl4pPr>
            <a:lvl5pPr>
              <a:defRPr sz="1495"/>
            </a:lvl5pPr>
            <a:lvl6pPr>
              <a:defRPr sz="1495"/>
            </a:lvl6pPr>
            <a:lvl7pPr>
              <a:defRPr sz="1495"/>
            </a:lvl7pPr>
            <a:lvl8pPr>
              <a:defRPr sz="1495"/>
            </a:lvl8pPr>
            <a:lvl9pPr>
              <a:defRPr sz="14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9370" y="9581149"/>
            <a:ext cx="13381490" cy="3993194"/>
          </a:xfrm>
        </p:spPr>
        <p:txBody>
          <a:bodyPr anchor="b"/>
          <a:lstStyle>
            <a:lvl1pPr marL="0" indent="0">
              <a:buNone/>
              <a:defRPr sz="2242" b="1"/>
            </a:lvl1pPr>
            <a:lvl2pPr marL="427162" indent="0">
              <a:buNone/>
              <a:defRPr sz="1869" b="1"/>
            </a:lvl2pPr>
            <a:lvl3pPr marL="854324" indent="0">
              <a:buNone/>
              <a:defRPr sz="1682" b="1"/>
            </a:lvl3pPr>
            <a:lvl4pPr marL="1281486" indent="0">
              <a:buNone/>
              <a:defRPr sz="1495" b="1"/>
            </a:lvl4pPr>
            <a:lvl5pPr marL="1708648" indent="0">
              <a:buNone/>
              <a:defRPr sz="1495" b="1"/>
            </a:lvl5pPr>
            <a:lvl6pPr marL="2135810" indent="0">
              <a:buNone/>
              <a:defRPr sz="1495" b="1"/>
            </a:lvl6pPr>
            <a:lvl7pPr marL="2562972" indent="0">
              <a:buNone/>
              <a:defRPr sz="1495" b="1"/>
            </a:lvl7pPr>
            <a:lvl8pPr marL="2990134" indent="0">
              <a:buNone/>
              <a:defRPr sz="1495" b="1"/>
            </a:lvl8pPr>
            <a:lvl9pPr marL="3417296" indent="0">
              <a:buNone/>
              <a:defRPr sz="1495" b="1"/>
            </a:lvl9pPr>
          </a:lstStyle>
          <a:p>
            <a:pPr lvl="0"/>
            <a:r>
              <a:rPr lang="en-US"/>
              <a:t>Click to edit Master text styles</a:t>
            </a:r>
          </a:p>
        </p:txBody>
      </p:sp>
      <p:sp>
        <p:nvSpPr>
          <p:cNvPr id="6" name="Content Placeholder 5"/>
          <p:cNvSpPr>
            <a:spLocks noGrp="1"/>
          </p:cNvSpPr>
          <p:nvPr>
            <p:ph sz="quarter" idx="4"/>
          </p:nvPr>
        </p:nvSpPr>
        <p:spPr>
          <a:xfrm>
            <a:off x="15379370" y="13574343"/>
            <a:ext cx="13381490" cy="24662176"/>
          </a:xfrm>
        </p:spPr>
        <p:txBody>
          <a:bodyPr/>
          <a:lstStyle>
            <a:lvl1pPr>
              <a:defRPr sz="2242"/>
            </a:lvl1pPr>
            <a:lvl2pPr>
              <a:defRPr sz="1869"/>
            </a:lvl2pPr>
            <a:lvl3pPr>
              <a:defRPr sz="1682"/>
            </a:lvl3pPr>
            <a:lvl4pPr>
              <a:defRPr sz="1495"/>
            </a:lvl4pPr>
            <a:lvl5pPr>
              <a:defRPr sz="1495"/>
            </a:lvl5pPr>
            <a:lvl6pPr>
              <a:defRPr sz="1495"/>
            </a:lvl6pPr>
            <a:lvl7pPr>
              <a:defRPr sz="1495"/>
            </a:lvl7pPr>
            <a:lvl8pPr>
              <a:defRPr sz="1495"/>
            </a:lvl8pPr>
            <a:lvl9pPr>
              <a:defRPr sz="14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1BEF8003-1674-4DD4-AAA0-1A48AD3067C0}" type="slidenum">
              <a:rPr lang="he-IL"/>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53B44E04-C02F-411D-9CCE-885136C497B6}" type="slidenum">
              <a:rPr lang="he-IL"/>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3F4EBBA2-973F-4F65-86F4-ED0DC73D5FB4}" type="slidenum">
              <a:rPr lang="he-IL"/>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4354" y="1704853"/>
            <a:ext cx="9959732" cy="7251917"/>
          </a:xfrm>
        </p:spPr>
        <p:txBody>
          <a:bodyPr anchor="b"/>
          <a:lstStyle>
            <a:lvl1pPr algn="l">
              <a:defRPr sz="1869" b="1"/>
            </a:lvl1pPr>
          </a:lstStyle>
          <a:p>
            <a:r>
              <a:rPr lang="en-US"/>
              <a:t>Click to edit Master title style</a:t>
            </a:r>
          </a:p>
        </p:txBody>
      </p:sp>
      <p:sp>
        <p:nvSpPr>
          <p:cNvPr id="3" name="Content Placeholder 2"/>
          <p:cNvSpPr>
            <a:spLocks noGrp="1"/>
          </p:cNvSpPr>
          <p:nvPr>
            <p:ph idx="1"/>
          </p:nvPr>
        </p:nvSpPr>
        <p:spPr>
          <a:xfrm>
            <a:off x="11837473" y="1704853"/>
            <a:ext cx="16923387" cy="36531665"/>
          </a:xfrm>
        </p:spPr>
        <p:txBody>
          <a:bodyPr/>
          <a:lstStyle>
            <a:lvl1pPr>
              <a:defRPr sz="2990"/>
            </a:lvl1pPr>
            <a:lvl2pPr>
              <a:defRPr sz="2616"/>
            </a:lvl2pPr>
            <a:lvl3pPr>
              <a:defRPr sz="2242"/>
            </a:lvl3pPr>
            <a:lvl4pPr>
              <a:defRPr sz="1869"/>
            </a:lvl4pPr>
            <a:lvl5pPr>
              <a:defRPr sz="1869"/>
            </a:lvl5pPr>
            <a:lvl6pPr>
              <a:defRPr sz="1869"/>
            </a:lvl6pPr>
            <a:lvl7pPr>
              <a:defRPr sz="1869"/>
            </a:lvl7pPr>
            <a:lvl8pPr>
              <a:defRPr sz="1869"/>
            </a:lvl8pPr>
            <a:lvl9pPr>
              <a:defRPr sz="186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4354" y="8956770"/>
            <a:ext cx="9959732" cy="29279749"/>
          </a:xfrm>
        </p:spPr>
        <p:txBody>
          <a:bodyPr/>
          <a:lstStyle>
            <a:lvl1pPr marL="0" indent="0">
              <a:buNone/>
              <a:defRPr sz="1308"/>
            </a:lvl1pPr>
            <a:lvl2pPr marL="427162" indent="0">
              <a:buNone/>
              <a:defRPr sz="1121"/>
            </a:lvl2pPr>
            <a:lvl3pPr marL="854324" indent="0">
              <a:buNone/>
              <a:defRPr sz="934"/>
            </a:lvl3pPr>
            <a:lvl4pPr marL="1281486" indent="0">
              <a:buNone/>
              <a:defRPr sz="841"/>
            </a:lvl4pPr>
            <a:lvl5pPr marL="1708648" indent="0">
              <a:buNone/>
              <a:defRPr sz="841"/>
            </a:lvl5pPr>
            <a:lvl6pPr marL="2135810" indent="0">
              <a:buNone/>
              <a:defRPr sz="841"/>
            </a:lvl6pPr>
            <a:lvl7pPr marL="2562972" indent="0">
              <a:buNone/>
              <a:defRPr sz="841"/>
            </a:lvl7pPr>
            <a:lvl8pPr marL="2990134" indent="0">
              <a:buNone/>
              <a:defRPr sz="841"/>
            </a:lvl8pPr>
            <a:lvl9pPr marL="3417296" indent="0">
              <a:buNone/>
              <a:defRPr sz="841"/>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C59C8723-949F-493C-9973-384D4813A9FF}" type="slidenum">
              <a:rPr lang="he-IL"/>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310" y="29962320"/>
            <a:ext cx="18164831" cy="3537098"/>
          </a:xfrm>
        </p:spPr>
        <p:txBody>
          <a:bodyPr anchor="b"/>
          <a:lstStyle>
            <a:lvl1pPr algn="l">
              <a:defRPr sz="1869" b="1"/>
            </a:lvl1pPr>
          </a:lstStyle>
          <a:p>
            <a:r>
              <a:rPr lang="en-US"/>
              <a:t>Click to edit Master title style</a:t>
            </a:r>
          </a:p>
        </p:txBody>
      </p:sp>
      <p:sp>
        <p:nvSpPr>
          <p:cNvPr id="3" name="Picture Placeholder 2"/>
          <p:cNvSpPr>
            <a:spLocks noGrp="1"/>
          </p:cNvSpPr>
          <p:nvPr>
            <p:ph type="pic" idx="1"/>
          </p:nvPr>
        </p:nvSpPr>
        <p:spPr>
          <a:xfrm>
            <a:off x="5934310" y="3824910"/>
            <a:ext cx="18164831" cy="25681315"/>
          </a:xfrm>
        </p:spPr>
        <p:txBody>
          <a:bodyPr/>
          <a:lstStyle>
            <a:lvl1pPr marL="0" indent="0">
              <a:buNone/>
              <a:defRPr sz="2990"/>
            </a:lvl1pPr>
            <a:lvl2pPr marL="427162" indent="0">
              <a:buNone/>
              <a:defRPr sz="2616"/>
            </a:lvl2pPr>
            <a:lvl3pPr marL="854324" indent="0">
              <a:buNone/>
              <a:defRPr sz="2242"/>
            </a:lvl3pPr>
            <a:lvl4pPr marL="1281486" indent="0">
              <a:buNone/>
              <a:defRPr sz="1869"/>
            </a:lvl4pPr>
            <a:lvl5pPr marL="1708648" indent="0">
              <a:buNone/>
              <a:defRPr sz="1869"/>
            </a:lvl5pPr>
            <a:lvl6pPr marL="2135810" indent="0">
              <a:buNone/>
              <a:defRPr sz="1869"/>
            </a:lvl6pPr>
            <a:lvl7pPr marL="2562972" indent="0">
              <a:buNone/>
              <a:defRPr sz="1869"/>
            </a:lvl7pPr>
            <a:lvl8pPr marL="2990134" indent="0">
              <a:buNone/>
              <a:defRPr sz="1869"/>
            </a:lvl8pPr>
            <a:lvl9pPr marL="3417296" indent="0">
              <a:buNone/>
              <a:defRPr sz="1869"/>
            </a:lvl9pPr>
          </a:lstStyle>
          <a:p>
            <a:pPr lvl="0"/>
            <a:endParaRPr lang="en-US" noProof="0" dirty="0"/>
          </a:p>
        </p:txBody>
      </p:sp>
      <p:sp>
        <p:nvSpPr>
          <p:cNvPr id="4" name="Text Placeholder 3"/>
          <p:cNvSpPr>
            <a:spLocks noGrp="1"/>
          </p:cNvSpPr>
          <p:nvPr>
            <p:ph type="body" sz="half" idx="2"/>
          </p:nvPr>
        </p:nvSpPr>
        <p:spPr>
          <a:xfrm>
            <a:off x="5934310" y="33499418"/>
            <a:ext cx="18164831" cy="5023340"/>
          </a:xfrm>
        </p:spPr>
        <p:txBody>
          <a:bodyPr/>
          <a:lstStyle>
            <a:lvl1pPr marL="0" indent="0">
              <a:buNone/>
              <a:defRPr sz="1308"/>
            </a:lvl1pPr>
            <a:lvl2pPr marL="427162" indent="0">
              <a:buNone/>
              <a:defRPr sz="1121"/>
            </a:lvl2pPr>
            <a:lvl3pPr marL="854324" indent="0">
              <a:buNone/>
              <a:defRPr sz="934"/>
            </a:lvl3pPr>
            <a:lvl4pPr marL="1281486" indent="0">
              <a:buNone/>
              <a:defRPr sz="841"/>
            </a:lvl4pPr>
            <a:lvl5pPr marL="1708648" indent="0">
              <a:buNone/>
              <a:defRPr sz="841"/>
            </a:lvl5pPr>
            <a:lvl6pPr marL="2135810" indent="0">
              <a:buNone/>
              <a:defRPr sz="841"/>
            </a:lvl6pPr>
            <a:lvl7pPr marL="2562972" indent="0">
              <a:buNone/>
              <a:defRPr sz="841"/>
            </a:lvl7pPr>
            <a:lvl8pPr marL="2990134" indent="0">
              <a:buNone/>
              <a:defRPr sz="841"/>
            </a:lvl8pPr>
            <a:lvl9pPr marL="3417296" indent="0">
              <a:buNone/>
              <a:defRPr sz="841"/>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F50EA1AC-921F-4740-ACD1-1CF17E4324E8}" type="slidenum">
              <a:rPr lang="he-IL"/>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6723" y="3806037"/>
            <a:ext cx="25723251" cy="7133961"/>
          </a:xfrm>
          <a:prstGeom prst="rect">
            <a:avLst/>
          </a:prstGeom>
          <a:noFill/>
          <a:ln w="9525">
            <a:noFill/>
            <a:miter lim="800000"/>
            <a:headEnd/>
            <a:tailEnd/>
          </a:ln>
        </p:spPr>
        <p:txBody>
          <a:bodyPr vert="horz" wrap="square" lIns="499009" tIns="249507" rIns="499009" bIns="249507"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2276723" y="12336593"/>
            <a:ext cx="25723251" cy="25711196"/>
          </a:xfrm>
          <a:prstGeom prst="rect">
            <a:avLst/>
          </a:prstGeom>
          <a:noFill/>
          <a:ln w="9525">
            <a:noFill/>
            <a:miter lim="800000"/>
            <a:headEnd/>
            <a:tailEnd/>
          </a:ln>
        </p:spPr>
        <p:txBody>
          <a:bodyPr vert="horz" wrap="square" lIns="499009" tIns="249507" rIns="499009" bIns="24950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2276723" y="39029181"/>
            <a:ext cx="6308077" cy="2824646"/>
          </a:xfrm>
          <a:prstGeom prst="rect">
            <a:avLst/>
          </a:prstGeom>
          <a:noFill/>
          <a:ln>
            <a:noFill/>
          </a:ln>
          <a:effectLst/>
        </p:spPr>
        <p:txBody>
          <a:bodyPr vert="horz" wrap="square" lIns="499009" tIns="249507" rIns="499009" bIns="249507" numCol="1" anchor="t" anchorCtr="0" compatLnSpc="1">
            <a:prstTxWarp prst="textNoShape">
              <a:avLst/>
            </a:prstTxWarp>
          </a:bodyPr>
          <a:lstStyle>
            <a:lvl1pPr algn="l" rtl="0" eaLnBrk="0" hangingPunct="0">
              <a:defRPr sz="6540" b="0">
                <a:solidFill>
                  <a:schemeClr val="tx1"/>
                </a:solidFill>
                <a:latin typeface="Arial" panose="020B0604020202020204" pitchFamily="34" charset="0"/>
              </a:defRPr>
            </a:lvl1pPr>
          </a:lstStyle>
          <a:p>
            <a:pPr>
              <a:defRPr/>
            </a:pPr>
            <a:endParaRPr lang="en-US" dirty="0"/>
          </a:p>
        </p:txBody>
      </p:sp>
      <p:sp>
        <p:nvSpPr>
          <p:cNvPr id="1029" name="Rectangle 5"/>
          <p:cNvSpPr>
            <a:spLocks noGrp="1" noChangeArrowheads="1"/>
          </p:cNvSpPr>
          <p:nvPr>
            <p:ph type="ftr" sz="quarter" idx="3"/>
          </p:nvPr>
        </p:nvSpPr>
        <p:spPr bwMode="auto">
          <a:xfrm>
            <a:off x="10339434" y="39029181"/>
            <a:ext cx="9597829" cy="2824646"/>
          </a:xfrm>
          <a:prstGeom prst="rect">
            <a:avLst/>
          </a:prstGeom>
          <a:noFill/>
          <a:ln>
            <a:noFill/>
          </a:ln>
          <a:effectLst/>
        </p:spPr>
        <p:txBody>
          <a:bodyPr vert="horz" wrap="square" lIns="499009" tIns="249507" rIns="499009" bIns="249507" numCol="1" anchor="t" anchorCtr="0" compatLnSpc="1">
            <a:prstTxWarp prst="textNoShape">
              <a:avLst/>
            </a:prstTxWarp>
          </a:bodyPr>
          <a:lstStyle>
            <a:lvl1pPr algn="ctr" rtl="0" eaLnBrk="0" hangingPunct="0">
              <a:defRPr sz="6540" b="0">
                <a:solidFill>
                  <a:schemeClr val="tx1"/>
                </a:solidFill>
                <a:latin typeface="Arial" panose="020B0604020202020204" pitchFamily="34" charset="0"/>
              </a:defRPr>
            </a:lvl1pPr>
          </a:lstStyle>
          <a:p>
            <a:pPr>
              <a:defRPr/>
            </a:pPr>
            <a:endParaRPr lang="en-US" dirty="0"/>
          </a:p>
        </p:txBody>
      </p:sp>
      <p:sp>
        <p:nvSpPr>
          <p:cNvPr id="1030" name="Rectangle 6"/>
          <p:cNvSpPr>
            <a:spLocks noGrp="1" noChangeArrowheads="1"/>
          </p:cNvSpPr>
          <p:nvPr>
            <p:ph type="sldNum" sz="quarter" idx="4"/>
          </p:nvPr>
        </p:nvSpPr>
        <p:spPr bwMode="auto">
          <a:xfrm>
            <a:off x="21691897" y="39029181"/>
            <a:ext cx="6308077" cy="2824646"/>
          </a:xfrm>
          <a:prstGeom prst="rect">
            <a:avLst/>
          </a:prstGeom>
          <a:noFill/>
          <a:ln>
            <a:noFill/>
          </a:ln>
          <a:effectLst/>
        </p:spPr>
        <p:txBody>
          <a:bodyPr vert="horz" wrap="square" lIns="499009" tIns="249507" rIns="499009" bIns="249507" numCol="1" anchor="t" anchorCtr="0" compatLnSpc="1">
            <a:prstTxWarp prst="textNoShape">
              <a:avLst/>
            </a:prstTxWarp>
          </a:bodyPr>
          <a:lstStyle>
            <a:lvl1pPr rtl="0" eaLnBrk="0" hangingPunct="0">
              <a:defRPr sz="6540" b="0">
                <a:solidFill>
                  <a:schemeClr val="tx1"/>
                </a:solidFill>
                <a:latin typeface="Arial" panose="020B0604020202020204" pitchFamily="34" charset="0"/>
                <a:cs typeface="Arial" panose="020B0604020202020204" pitchFamily="34" charset="0"/>
              </a:defRPr>
            </a:lvl1pPr>
          </a:lstStyle>
          <a:p>
            <a:pPr>
              <a:defRPr/>
            </a:pPr>
            <a:fld id="{4E1ACE27-E7B6-46EC-A855-0E5FEAF8F286}" type="slidenum">
              <a:rPr lang="he-IL"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669118" rtl="0" eaLnBrk="0" fontAlgn="base" hangingPunct="0">
        <a:spcBef>
          <a:spcPct val="0"/>
        </a:spcBef>
        <a:spcAft>
          <a:spcPct val="0"/>
        </a:spcAft>
        <a:defRPr sz="22703">
          <a:solidFill>
            <a:schemeClr val="tx2"/>
          </a:solidFill>
          <a:latin typeface="Arial" panose="020B0604020202020204" pitchFamily="34" charset="0"/>
          <a:ea typeface="+mj-ea"/>
          <a:cs typeface="+mj-cs"/>
        </a:defRPr>
      </a:lvl1pPr>
      <a:lvl2pPr algn="ctr" defTabSz="4669118" rtl="0" eaLnBrk="0" fontAlgn="base" hangingPunct="0">
        <a:spcBef>
          <a:spcPct val="0"/>
        </a:spcBef>
        <a:spcAft>
          <a:spcPct val="0"/>
        </a:spcAft>
        <a:defRPr sz="22703">
          <a:solidFill>
            <a:schemeClr val="tx2"/>
          </a:solidFill>
          <a:latin typeface="Times New Roman" pitchFamily="18" charset="0"/>
        </a:defRPr>
      </a:lvl2pPr>
      <a:lvl3pPr algn="ctr" defTabSz="4669118" rtl="0" eaLnBrk="0" fontAlgn="base" hangingPunct="0">
        <a:spcBef>
          <a:spcPct val="0"/>
        </a:spcBef>
        <a:spcAft>
          <a:spcPct val="0"/>
        </a:spcAft>
        <a:defRPr sz="22703">
          <a:solidFill>
            <a:schemeClr val="tx2"/>
          </a:solidFill>
          <a:latin typeface="Times New Roman" pitchFamily="18" charset="0"/>
        </a:defRPr>
      </a:lvl3pPr>
      <a:lvl4pPr algn="ctr" defTabSz="4669118" rtl="0" eaLnBrk="0" fontAlgn="base" hangingPunct="0">
        <a:spcBef>
          <a:spcPct val="0"/>
        </a:spcBef>
        <a:spcAft>
          <a:spcPct val="0"/>
        </a:spcAft>
        <a:defRPr sz="22703">
          <a:solidFill>
            <a:schemeClr val="tx2"/>
          </a:solidFill>
          <a:latin typeface="Times New Roman" pitchFamily="18" charset="0"/>
        </a:defRPr>
      </a:lvl4pPr>
      <a:lvl5pPr algn="ctr" defTabSz="4669118" rtl="0" eaLnBrk="0" fontAlgn="base" hangingPunct="0">
        <a:spcBef>
          <a:spcPct val="0"/>
        </a:spcBef>
        <a:spcAft>
          <a:spcPct val="0"/>
        </a:spcAft>
        <a:defRPr sz="22703">
          <a:solidFill>
            <a:schemeClr val="tx2"/>
          </a:solidFill>
          <a:latin typeface="Times New Roman" pitchFamily="18" charset="0"/>
        </a:defRPr>
      </a:lvl5pPr>
      <a:lvl6pPr marL="427162" algn="ctr" defTabSz="4669118" rtl="0" eaLnBrk="0" fontAlgn="base" hangingPunct="0">
        <a:spcBef>
          <a:spcPct val="0"/>
        </a:spcBef>
        <a:spcAft>
          <a:spcPct val="0"/>
        </a:spcAft>
        <a:defRPr sz="22703">
          <a:solidFill>
            <a:schemeClr val="tx2"/>
          </a:solidFill>
          <a:latin typeface="Times New Roman" pitchFamily="18" charset="0"/>
        </a:defRPr>
      </a:lvl6pPr>
      <a:lvl7pPr marL="854324" algn="ctr" defTabSz="4669118" rtl="0" eaLnBrk="0" fontAlgn="base" hangingPunct="0">
        <a:spcBef>
          <a:spcPct val="0"/>
        </a:spcBef>
        <a:spcAft>
          <a:spcPct val="0"/>
        </a:spcAft>
        <a:defRPr sz="22703">
          <a:solidFill>
            <a:schemeClr val="tx2"/>
          </a:solidFill>
          <a:latin typeface="Times New Roman" pitchFamily="18" charset="0"/>
        </a:defRPr>
      </a:lvl7pPr>
      <a:lvl8pPr marL="1281486" algn="ctr" defTabSz="4669118" rtl="0" eaLnBrk="0" fontAlgn="base" hangingPunct="0">
        <a:spcBef>
          <a:spcPct val="0"/>
        </a:spcBef>
        <a:spcAft>
          <a:spcPct val="0"/>
        </a:spcAft>
        <a:defRPr sz="22703">
          <a:solidFill>
            <a:schemeClr val="tx2"/>
          </a:solidFill>
          <a:latin typeface="Times New Roman" pitchFamily="18" charset="0"/>
        </a:defRPr>
      </a:lvl8pPr>
      <a:lvl9pPr marL="1708648" algn="ctr" defTabSz="4669118" rtl="0" eaLnBrk="0" fontAlgn="base" hangingPunct="0">
        <a:spcBef>
          <a:spcPct val="0"/>
        </a:spcBef>
        <a:spcAft>
          <a:spcPct val="0"/>
        </a:spcAft>
        <a:defRPr sz="22703">
          <a:solidFill>
            <a:schemeClr val="tx2"/>
          </a:solidFill>
          <a:latin typeface="Times New Roman" pitchFamily="18" charset="0"/>
        </a:defRPr>
      </a:lvl9pPr>
    </p:titleStyle>
    <p:bodyStyle>
      <a:lvl1pPr marL="1747211" indent="-1747211" algn="l" defTabSz="4669118" rtl="0" eaLnBrk="0" fontAlgn="base" hangingPunct="0">
        <a:spcBef>
          <a:spcPct val="20000"/>
        </a:spcBef>
        <a:spcAft>
          <a:spcPct val="0"/>
        </a:spcAft>
        <a:buChar char="•"/>
        <a:defRPr sz="15603">
          <a:solidFill>
            <a:schemeClr val="tx1"/>
          </a:solidFill>
          <a:latin typeface="Arial" panose="020B0604020202020204" pitchFamily="34" charset="0"/>
          <a:ea typeface="+mn-ea"/>
          <a:cs typeface="+mn-cs"/>
        </a:defRPr>
      </a:lvl1pPr>
      <a:lvl2pPr marL="3791062" indent="-1460954" algn="l" defTabSz="4669118" rtl="0" eaLnBrk="0" fontAlgn="base" hangingPunct="0">
        <a:spcBef>
          <a:spcPct val="20000"/>
        </a:spcBef>
        <a:spcAft>
          <a:spcPct val="0"/>
        </a:spcAft>
        <a:buChar char="–"/>
        <a:defRPr sz="14201">
          <a:solidFill>
            <a:schemeClr val="tx1"/>
          </a:solidFill>
          <a:latin typeface="Arial" panose="020B0604020202020204" pitchFamily="34" charset="0"/>
        </a:defRPr>
      </a:lvl2pPr>
      <a:lvl3pPr marL="5823048" indent="-1153931" algn="l" defTabSz="4669118" rtl="0" eaLnBrk="0" fontAlgn="base" hangingPunct="0">
        <a:spcBef>
          <a:spcPct val="20000"/>
        </a:spcBef>
        <a:spcAft>
          <a:spcPct val="0"/>
        </a:spcAft>
        <a:buChar char="•"/>
        <a:defRPr sz="11772">
          <a:solidFill>
            <a:schemeClr val="tx1"/>
          </a:solidFill>
          <a:latin typeface="Arial" panose="020B0604020202020204" pitchFamily="34" charset="0"/>
        </a:defRPr>
      </a:lvl3pPr>
      <a:lvl4pPr marL="8162057" indent="-1179145" algn="l" defTabSz="4669118" rtl="0" eaLnBrk="0" fontAlgn="base" hangingPunct="0">
        <a:spcBef>
          <a:spcPct val="20000"/>
        </a:spcBef>
        <a:spcAft>
          <a:spcPct val="0"/>
        </a:spcAft>
        <a:buChar char="–"/>
        <a:defRPr sz="9997">
          <a:solidFill>
            <a:schemeClr val="tx1"/>
          </a:solidFill>
          <a:latin typeface="Arial" panose="020B0604020202020204" pitchFamily="34" charset="0"/>
        </a:defRPr>
      </a:lvl4pPr>
      <a:lvl5pPr marL="10481784" indent="-1159863" algn="l" defTabSz="4669118" rtl="0" eaLnBrk="0" fontAlgn="base" hangingPunct="0">
        <a:spcBef>
          <a:spcPct val="20000"/>
        </a:spcBef>
        <a:spcAft>
          <a:spcPct val="0"/>
        </a:spcAft>
        <a:buChar char="»"/>
        <a:defRPr sz="9997">
          <a:solidFill>
            <a:schemeClr val="tx1"/>
          </a:solidFill>
          <a:latin typeface="Arial" panose="020B0604020202020204" pitchFamily="34" charset="0"/>
        </a:defRPr>
      </a:lvl5pPr>
      <a:lvl6pPr marL="10908946" indent="-1159863" algn="l" defTabSz="4669118" rtl="0" eaLnBrk="0" fontAlgn="base" hangingPunct="0">
        <a:spcBef>
          <a:spcPct val="20000"/>
        </a:spcBef>
        <a:spcAft>
          <a:spcPct val="0"/>
        </a:spcAft>
        <a:buChar char="»"/>
        <a:defRPr sz="9997">
          <a:solidFill>
            <a:schemeClr val="tx1"/>
          </a:solidFill>
          <a:latin typeface="+mn-lt"/>
        </a:defRPr>
      </a:lvl6pPr>
      <a:lvl7pPr marL="11336108" indent="-1159863" algn="l" defTabSz="4669118" rtl="0" eaLnBrk="0" fontAlgn="base" hangingPunct="0">
        <a:spcBef>
          <a:spcPct val="20000"/>
        </a:spcBef>
        <a:spcAft>
          <a:spcPct val="0"/>
        </a:spcAft>
        <a:buChar char="»"/>
        <a:defRPr sz="9997">
          <a:solidFill>
            <a:schemeClr val="tx1"/>
          </a:solidFill>
          <a:latin typeface="+mn-lt"/>
        </a:defRPr>
      </a:lvl7pPr>
      <a:lvl8pPr marL="11763270" indent="-1159863" algn="l" defTabSz="4669118" rtl="0" eaLnBrk="0" fontAlgn="base" hangingPunct="0">
        <a:spcBef>
          <a:spcPct val="20000"/>
        </a:spcBef>
        <a:spcAft>
          <a:spcPct val="0"/>
        </a:spcAft>
        <a:buChar char="»"/>
        <a:defRPr sz="9997">
          <a:solidFill>
            <a:schemeClr val="tx1"/>
          </a:solidFill>
          <a:latin typeface="+mn-lt"/>
        </a:defRPr>
      </a:lvl8pPr>
      <a:lvl9pPr marL="12190432" indent="-1159863" algn="l" defTabSz="4669118" rtl="0" eaLnBrk="0" fontAlgn="base" hangingPunct="0">
        <a:spcBef>
          <a:spcPct val="20000"/>
        </a:spcBef>
        <a:spcAft>
          <a:spcPct val="0"/>
        </a:spcAft>
        <a:buChar char="»"/>
        <a:defRPr sz="9997">
          <a:solidFill>
            <a:schemeClr val="tx1"/>
          </a:solidFill>
          <a:latin typeface="+mn-lt"/>
        </a:defRPr>
      </a:lvl9pPr>
    </p:bodyStyle>
    <p:otherStyle>
      <a:defPPr>
        <a:defRPr lang="en-US"/>
      </a:defPPr>
      <a:lvl1pPr marL="0" algn="l" defTabSz="854324" rtl="0" eaLnBrk="1" latinLnBrk="0" hangingPunct="1">
        <a:defRPr sz="1682" kern="1200">
          <a:solidFill>
            <a:schemeClr val="tx1"/>
          </a:solidFill>
          <a:latin typeface="+mn-lt"/>
          <a:ea typeface="+mn-ea"/>
          <a:cs typeface="+mn-cs"/>
        </a:defRPr>
      </a:lvl1pPr>
      <a:lvl2pPr marL="427162" algn="l" defTabSz="854324" rtl="0" eaLnBrk="1" latinLnBrk="0" hangingPunct="1">
        <a:defRPr sz="1682" kern="1200">
          <a:solidFill>
            <a:schemeClr val="tx1"/>
          </a:solidFill>
          <a:latin typeface="+mn-lt"/>
          <a:ea typeface="+mn-ea"/>
          <a:cs typeface="+mn-cs"/>
        </a:defRPr>
      </a:lvl2pPr>
      <a:lvl3pPr marL="854324" algn="l" defTabSz="854324" rtl="0" eaLnBrk="1" latinLnBrk="0" hangingPunct="1">
        <a:defRPr sz="1682" kern="1200">
          <a:solidFill>
            <a:schemeClr val="tx1"/>
          </a:solidFill>
          <a:latin typeface="+mn-lt"/>
          <a:ea typeface="+mn-ea"/>
          <a:cs typeface="+mn-cs"/>
        </a:defRPr>
      </a:lvl3pPr>
      <a:lvl4pPr marL="1281486" algn="l" defTabSz="854324" rtl="0" eaLnBrk="1" latinLnBrk="0" hangingPunct="1">
        <a:defRPr sz="1682" kern="1200">
          <a:solidFill>
            <a:schemeClr val="tx1"/>
          </a:solidFill>
          <a:latin typeface="+mn-lt"/>
          <a:ea typeface="+mn-ea"/>
          <a:cs typeface="+mn-cs"/>
        </a:defRPr>
      </a:lvl4pPr>
      <a:lvl5pPr marL="1708648" algn="l" defTabSz="854324" rtl="0" eaLnBrk="1" latinLnBrk="0" hangingPunct="1">
        <a:defRPr sz="1682" kern="1200">
          <a:solidFill>
            <a:schemeClr val="tx1"/>
          </a:solidFill>
          <a:latin typeface="+mn-lt"/>
          <a:ea typeface="+mn-ea"/>
          <a:cs typeface="+mn-cs"/>
        </a:defRPr>
      </a:lvl5pPr>
      <a:lvl6pPr marL="2135810" algn="l" defTabSz="854324" rtl="0" eaLnBrk="1" latinLnBrk="0" hangingPunct="1">
        <a:defRPr sz="1682" kern="1200">
          <a:solidFill>
            <a:schemeClr val="tx1"/>
          </a:solidFill>
          <a:latin typeface="+mn-lt"/>
          <a:ea typeface="+mn-ea"/>
          <a:cs typeface="+mn-cs"/>
        </a:defRPr>
      </a:lvl6pPr>
      <a:lvl7pPr marL="2562972" algn="l" defTabSz="854324" rtl="0" eaLnBrk="1" latinLnBrk="0" hangingPunct="1">
        <a:defRPr sz="1682" kern="1200">
          <a:solidFill>
            <a:schemeClr val="tx1"/>
          </a:solidFill>
          <a:latin typeface="+mn-lt"/>
          <a:ea typeface="+mn-ea"/>
          <a:cs typeface="+mn-cs"/>
        </a:defRPr>
      </a:lvl7pPr>
      <a:lvl8pPr marL="2990134" algn="l" defTabSz="854324" rtl="0" eaLnBrk="1" latinLnBrk="0" hangingPunct="1">
        <a:defRPr sz="1682" kern="1200">
          <a:solidFill>
            <a:schemeClr val="tx1"/>
          </a:solidFill>
          <a:latin typeface="+mn-lt"/>
          <a:ea typeface="+mn-ea"/>
          <a:cs typeface="+mn-cs"/>
        </a:defRPr>
      </a:lvl8pPr>
      <a:lvl9pPr marL="3417296" algn="l" defTabSz="854324" rtl="0" eaLnBrk="1" latinLnBrk="0" hangingPunct="1">
        <a:defRPr sz="168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66" name="Rectangle 922"/>
          <p:cNvSpPr>
            <a:spLocks noChangeArrowheads="1"/>
          </p:cNvSpPr>
          <p:nvPr/>
        </p:nvSpPr>
        <p:spPr bwMode="auto">
          <a:xfrm>
            <a:off x="3045023" y="23296871"/>
            <a:ext cx="5766707" cy="1724969"/>
          </a:xfrm>
          <a:prstGeom prst="rect">
            <a:avLst/>
          </a:prstGeom>
          <a:noFill/>
          <a:ln w="9525">
            <a:noFill/>
            <a:miter lim="800000"/>
            <a:headEnd/>
            <a:tailEnd/>
          </a:ln>
        </p:spPr>
        <p:txBody>
          <a:bodyPr anchor="ctr"/>
          <a:lstStyle/>
          <a:p>
            <a:pPr algn="ctr" rtl="0" eaLnBrk="0" hangingPunct="0"/>
            <a:r>
              <a:rPr lang="en-US" sz="22703" b="0" dirty="0">
                <a:solidFill>
                  <a:schemeClr val="tx2"/>
                </a:solidFill>
                <a:latin typeface="Arial" panose="020B0604020202020204" pitchFamily="34" charset="0"/>
                <a:cs typeface="Arial" panose="020B0604020202020204" pitchFamily="34" charset="0"/>
              </a:rPr>
              <a:t> </a:t>
            </a:r>
          </a:p>
        </p:txBody>
      </p:sp>
      <p:sp>
        <p:nvSpPr>
          <p:cNvPr id="3" name="Rectangle 2"/>
          <p:cNvSpPr/>
          <p:nvPr/>
        </p:nvSpPr>
        <p:spPr bwMode="auto">
          <a:xfrm>
            <a:off x="0" y="-185479"/>
            <a:ext cx="30275212" cy="3168129"/>
          </a:xfrm>
          <a:prstGeom prst="rect">
            <a:avLst/>
          </a:prstGeom>
          <a:solidFill>
            <a:srgbClr val="00007A"/>
          </a:solidFill>
          <a:ln w="9525" cap="flat" cmpd="sng" algn="ctr">
            <a:solidFill>
              <a:schemeClr val="tx1"/>
            </a:solidFill>
            <a:prstDash val="solid"/>
            <a:round/>
            <a:headEnd type="none" w="med" len="med"/>
            <a:tailEnd type="none" w="med" len="med"/>
          </a:ln>
          <a:effectLst/>
        </p:spPr>
        <p:txBody>
          <a:bodyPr vert="horz" wrap="none" lIns="85433" tIns="42716" rIns="85433" bIns="42716" numCol="1" rtlCol="1" anchor="ctr" anchorCtr="0" compatLnSpc="1">
            <a:prstTxWarp prst="textNoShape">
              <a:avLst/>
            </a:prstTxWarp>
          </a:bodyPr>
          <a:lstStyle/>
          <a:p>
            <a:pPr algn="ctr" defTabSz="974464" rtl="0" eaLnBrk="0" hangingPunct="0"/>
            <a:endParaRPr lang="he-IL" sz="4298" dirty="0">
              <a:solidFill>
                <a:srgbClr val="00007A"/>
              </a:solidFill>
              <a:latin typeface="Arial" panose="020B0604020202020204" pitchFamily="34" charset="0"/>
              <a:cs typeface="Arial" panose="020B0604020202020204" pitchFamily="34" charset="0"/>
            </a:endParaRPr>
          </a:p>
        </p:txBody>
      </p:sp>
      <p:sp>
        <p:nvSpPr>
          <p:cNvPr id="112" name="Rounded Rectangle 18"/>
          <p:cNvSpPr/>
          <p:nvPr/>
        </p:nvSpPr>
        <p:spPr>
          <a:xfrm>
            <a:off x="629999" y="8623033"/>
            <a:ext cx="9360000" cy="20551813"/>
          </a:xfrm>
          <a:prstGeom prst="roundRect">
            <a:avLst>
              <a:gd name="adj" fmla="val 3718"/>
            </a:avLst>
          </a:prstGeom>
          <a:noFill/>
          <a:ln w="76200" cap="flat" cmpd="sng" algn="ctr">
            <a:solidFill>
              <a:srgbClr val="000060"/>
            </a:solidFill>
            <a:prstDash val="solid"/>
          </a:ln>
          <a:effectLst/>
        </p:spPr>
        <p:txBody>
          <a:bodyPr rtlCol="1" anchor="ctr"/>
          <a:lstStyle/>
          <a:p>
            <a:pPr algn="ctr" defTabSz="854324" rtl="0" fontAlgn="auto">
              <a:spcBef>
                <a:spcPts val="0"/>
              </a:spcBef>
              <a:spcAft>
                <a:spcPts val="0"/>
              </a:spcAft>
              <a:defRPr/>
            </a:pPr>
            <a:endParaRPr lang="he-IL" sz="7661" b="0" kern="0" dirty="0">
              <a:solidFill>
                <a:srgbClr val="FFFFFF"/>
              </a:solidFill>
              <a:latin typeface="Arial" panose="020B0604020202020204" pitchFamily="34" charset="0"/>
              <a:cs typeface="Arial" panose="020B0604020202020204" pitchFamily="34" charset="0"/>
            </a:endParaRPr>
          </a:p>
        </p:txBody>
      </p:sp>
      <p:sp>
        <p:nvSpPr>
          <p:cNvPr id="114" name="Rectangle 3"/>
          <p:cNvSpPr>
            <a:spLocks noChangeArrowheads="1"/>
          </p:cNvSpPr>
          <p:nvPr/>
        </p:nvSpPr>
        <p:spPr bwMode="auto">
          <a:xfrm>
            <a:off x="934781" y="8853912"/>
            <a:ext cx="5567957" cy="10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5400" dirty="0">
                <a:solidFill>
                  <a:srgbClr val="D1282E">
                    <a:lumMod val="75000"/>
                  </a:srgbClr>
                </a:solidFill>
                <a:latin typeface="Arial" panose="020B0604020202020204" pitchFamily="34" charset="0"/>
                <a:cs typeface="Arial" panose="020B0604020202020204" pitchFamily="34" charset="0"/>
              </a:rPr>
              <a:t>Introduction</a:t>
            </a:r>
          </a:p>
        </p:txBody>
      </p:sp>
      <p:sp>
        <p:nvSpPr>
          <p:cNvPr id="115" name="Rectangle 4"/>
          <p:cNvSpPr>
            <a:spLocks noChangeArrowheads="1"/>
          </p:cNvSpPr>
          <p:nvPr/>
        </p:nvSpPr>
        <p:spPr bwMode="auto">
          <a:xfrm>
            <a:off x="900000" y="9935890"/>
            <a:ext cx="9006248" cy="235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The ability to control a swarm of drones, while complicated in its nature, has a variety of significant uses.</a:t>
            </a:r>
          </a:p>
          <a:p>
            <a:pPr algn="l" rtl="0">
              <a:spcBef>
                <a:spcPts val="1682"/>
              </a:spcBef>
              <a:buSzPct val="125000"/>
            </a:pPr>
            <a:r>
              <a:rPr lang="en-US" sz="2990" b="0" dirty="0">
                <a:solidFill>
                  <a:srgbClr val="000060"/>
                </a:solidFill>
                <a:latin typeface="Arial" panose="020B0604020202020204" pitchFamily="34" charset="0"/>
                <a:cs typeface="Arial" panose="020B0604020202020204" pitchFamily="34" charset="0"/>
              </a:rPr>
              <a:t>Military and security; scan large areas</a:t>
            </a:r>
          </a:p>
        </p:txBody>
      </p:sp>
      <p:sp>
        <p:nvSpPr>
          <p:cNvPr id="116" name="Rectangle 3"/>
          <p:cNvSpPr>
            <a:spLocks noChangeArrowheads="1"/>
          </p:cNvSpPr>
          <p:nvPr/>
        </p:nvSpPr>
        <p:spPr bwMode="auto">
          <a:xfrm>
            <a:off x="934781" y="29431757"/>
            <a:ext cx="5523461" cy="10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5400" dirty="0">
                <a:solidFill>
                  <a:srgbClr val="D1282E">
                    <a:lumMod val="75000"/>
                  </a:srgbClr>
                </a:solidFill>
                <a:latin typeface="Arial" panose="020B0604020202020204" pitchFamily="34" charset="0"/>
                <a:cs typeface="Arial" panose="020B0604020202020204" pitchFamily="34" charset="0"/>
              </a:rPr>
              <a:t>Goal</a:t>
            </a:r>
          </a:p>
        </p:txBody>
      </p:sp>
      <p:sp>
        <p:nvSpPr>
          <p:cNvPr id="117" name="Rectangle 4"/>
          <p:cNvSpPr>
            <a:spLocks noChangeArrowheads="1"/>
          </p:cNvSpPr>
          <p:nvPr/>
        </p:nvSpPr>
        <p:spPr bwMode="auto">
          <a:xfrm>
            <a:off x="838323" y="30359337"/>
            <a:ext cx="8820000" cy="510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Create a powerful tool to control a complicated movement of drone swarms</a:t>
            </a:r>
          </a:p>
          <a:p>
            <a:pPr marL="961114" lvl="1" indent="-533952" algn="l" rtl="0">
              <a:spcBef>
                <a:spcPts val="1682"/>
              </a:spcBef>
              <a:buSzPct val="75000"/>
              <a:buFont typeface="Wingdings" panose="05000000000000000000" pitchFamily="2" charset="2"/>
              <a:buChar char="§"/>
            </a:pPr>
            <a:r>
              <a:rPr lang="en-US" sz="2990" b="0" dirty="0">
                <a:solidFill>
                  <a:srgbClr val="000060"/>
                </a:solidFill>
                <a:latin typeface="Arial" panose="020B0604020202020204" pitchFamily="34" charset="0"/>
                <a:cs typeface="Arial" panose="020B0604020202020204" pitchFamily="34" charset="0"/>
              </a:rPr>
              <a:t>User signs up &amp; downloads </a:t>
            </a:r>
            <a:r>
              <a:rPr lang="en-US" sz="2990" b="0" dirty="0" err="1">
                <a:solidFill>
                  <a:srgbClr val="000060"/>
                </a:solidFill>
                <a:latin typeface="Arial" panose="020B0604020202020204" pitchFamily="34" charset="0"/>
                <a:cs typeface="Arial" panose="020B0604020202020204" pitchFamily="34" charset="0"/>
              </a:rPr>
              <a:t>robo-phone.com</a:t>
            </a:r>
            <a:endParaRPr lang="en-US" sz="2990" b="0" dirty="0">
              <a:solidFill>
                <a:srgbClr val="000060"/>
              </a:solidFill>
              <a:latin typeface="Arial" panose="020B0604020202020204" pitchFamily="34" charset="0"/>
              <a:cs typeface="Arial" panose="020B0604020202020204" pitchFamily="34" charset="0"/>
            </a:endParaRPr>
          </a:p>
          <a:p>
            <a:pPr marL="961114" lvl="1" indent="-533952" algn="l" rtl="0">
              <a:spcBef>
                <a:spcPts val="1682"/>
              </a:spcBef>
              <a:buSzPct val="75000"/>
              <a:buFont typeface="Wingdings" panose="05000000000000000000" pitchFamily="2" charset="2"/>
              <a:buChar char="§"/>
            </a:pPr>
            <a:r>
              <a:rPr lang="en-US" sz="2990" b="0" dirty="0">
                <a:solidFill>
                  <a:srgbClr val="000060"/>
                </a:solidFill>
                <a:latin typeface="Arial" panose="020B0604020202020204" pitchFamily="34" charset="0"/>
                <a:cs typeface="Arial" panose="020B0604020202020204" pitchFamily="34" charset="0"/>
              </a:rPr>
              <a:t>User uploads the image of the drones’ movement pattern</a:t>
            </a:r>
          </a:p>
          <a:p>
            <a:pPr marL="961114" lvl="1" indent="-533952" algn="l" rtl="0">
              <a:spcBef>
                <a:spcPts val="1682"/>
              </a:spcBef>
              <a:buSzPct val="75000"/>
              <a:buFont typeface="Wingdings" panose="05000000000000000000" pitchFamily="2" charset="2"/>
              <a:buChar char="§"/>
            </a:pPr>
            <a:r>
              <a:rPr lang="en-US" sz="2990" b="0" dirty="0">
                <a:solidFill>
                  <a:srgbClr val="000060"/>
                </a:solidFill>
                <a:latin typeface="Arial" panose="020B0604020202020204" pitchFamily="34" charset="0"/>
                <a:cs typeface="Arial" panose="020B0604020202020204" pitchFamily="34" charset="0"/>
              </a:rPr>
              <a:t>The server sends the image to the computer that converts it to coordinates</a:t>
            </a:r>
          </a:p>
          <a:p>
            <a:pPr marL="961114" lvl="1" indent="-533952" algn="l" rtl="0">
              <a:spcBef>
                <a:spcPts val="1682"/>
              </a:spcBef>
              <a:buSzPct val="75000"/>
              <a:buFont typeface="Wingdings" panose="05000000000000000000" pitchFamily="2" charset="2"/>
              <a:buChar char="§"/>
            </a:pPr>
            <a:r>
              <a:rPr lang="en-US" sz="2990" b="0" dirty="0">
                <a:solidFill>
                  <a:srgbClr val="000060"/>
                </a:solidFill>
                <a:latin typeface="Arial" panose="020B0604020202020204" pitchFamily="34" charset="0"/>
                <a:cs typeface="Arial" panose="020B0604020202020204" pitchFamily="34" charset="0"/>
              </a:rPr>
              <a:t>The computer commands and corrects the drones’ movements</a:t>
            </a:r>
          </a:p>
        </p:txBody>
      </p:sp>
      <p:sp>
        <p:nvSpPr>
          <p:cNvPr id="118" name="Rectangle 4"/>
          <p:cNvSpPr>
            <a:spLocks noChangeArrowheads="1"/>
          </p:cNvSpPr>
          <p:nvPr/>
        </p:nvSpPr>
        <p:spPr bwMode="auto">
          <a:xfrm>
            <a:off x="10539730" y="38688982"/>
            <a:ext cx="19061974" cy="510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Drones’ instability, especially with cheaper ones used outdoors where external forces have great significance.</a:t>
            </a:r>
          </a:p>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The bandwidth of the WIFI channels limits the amount of feedback the computer can get, in the form of images, from the drones. This in turn affects the speed of the pattern correction.</a:t>
            </a:r>
          </a:p>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Delayed communication with the cloud prevents us from running the algorithms on the server and saving space on the PC.</a:t>
            </a:r>
          </a:p>
        </p:txBody>
      </p:sp>
      <p:sp>
        <p:nvSpPr>
          <p:cNvPr id="122" name="Rectangle 2"/>
          <p:cNvSpPr>
            <a:spLocks noChangeArrowheads="1"/>
          </p:cNvSpPr>
          <p:nvPr/>
        </p:nvSpPr>
        <p:spPr bwMode="auto">
          <a:xfrm>
            <a:off x="10641806" y="37461633"/>
            <a:ext cx="7688943" cy="10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5400" dirty="0">
                <a:solidFill>
                  <a:srgbClr val="D1282E">
                    <a:lumMod val="75000"/>
                  </a:srgbClr>
                </a:solidFill>
                <a:latin typeface="Arial" panose="020B0604020202020204" pitchFamily="34" charset="0"/>
                <a:cs typeface="Arial" panose="020B0604020202020204" pitchFamily="34" charset="0"/>
              </a:rPr>
              <a:t>Challenges</a:t>
            </a:r>
          </a:p>
        </p:txBody>
      </p:sp>
      <p:sp>
        <p:nvSpPr>
          <p:cNvPr id="123" name="Rectangle 4"/>
          <p:cNvSpPr>
            <a:spLocks noChangeArrowheads="1"/>
          </p:cNvSpPr>
          <p:nvPr/>
        </p:nvSpPr>
        <p:spPr bwMode="auto">
          <a:xfrm>
            <a:off x="20592000" y="8827091"/>
            <a:ext cx="9024464" cy="10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5400" dirty="0">
                <a:solidFill>
                  <a:srgbClr val="D1282E">
                    <a:lumMod val="75000"/>
                  </a:srgbClr>
                </a:solidFill>
                <a:latin typeface="Arial" panose="020B0604020202020204" pitchFamily="34" charset="0"/>
                <a:cs typeface="Arial" panose="020B0604020202020204" pitchFamily="34" charset="0"/>
              </a:rPr>
              <a:t>The process</a:t>
            </a:r>
          </a:p>
        </p:txBody>
      </p:sp>
      <p:sp>
        <p:nvSpPr>
          <p:cNvPr id="130" name="Rounded Rectangle 171"/>
          <p:cNvSpPr/>
          <p:nvPr/>
        </p:nvSpPr>
        <p:spPr>
          <a:xfrm>
            <a:off x="10458000" y="8623034"/>
            <a:ext cx="9360000" cy="11772874"/>
          </a:xfrm>
          <a:prstGeom prst="roundRect">
            <a:avLst>
              <a:gd name="adj" fmla="val 2631"/>
            </a:avLst>
          </a:prstGeom>
          <a:noFill/>
          <a:ln w="76200" cap="flat" cmpd="sng" algn="ctr">
            <a:solidFill>
              <a:srgbClr val="000060"/>
            </a:solidFill>
            <a:prstDash val="solid"/>
          </a:ln>
          <a:effectLst/>
        </p:spPr>
        <p:txBody>
          <a:bodyPr rtlCol="1" anchor="ctr"/>
          <a:lstStyle/>
          <a:p>
            <a:pPr algn="ctr" defTabSz="854324" rtl="0" fontAlgn="auto">
              <a:spcBef>
                <a:spcPts val="0"/>
              </a:spcBef>
              <a:spcAft>
                <a:spcPts val="0"/>
              </a:spcAft>
              <a:defRPr/>
            </a:pPr>
            <a:endParaRPr lang="he-IL" sz="7661" b="0" kern="0" dirty="0">
              <a:solidFill>
                <a:srgbClr val="FFFFFF"/>
              </a:solidFill>
              <a:latin typeface="Arial" panose="020B0604020202020204" pitchFamily="34" charset="0"/>
              <a:cs typeface="Arial" panose="020B0604020202020204" pitchFamily="34" charset="0"/>
            </a:endParaRPr>
          </a:p>
        </p:txBody>
      </p:sp>
      <p:sp>
        <p:nvSpPr>
          <p:cNvPr id="142" name="Rounded Rectangle 193"/>
          <p:cNvSpPr/>
          <p:nvPr/>
        </p:nvSpPr>
        <p:spPr>
          <a:xfrm>
            <a:off x="592460" y="29504687"/>
            <a:ext cx="9360000" cy="12471194"/>
          </a:xfrm>
          <a:prstGeom prst="roundRect">
            <a:avLst>
              <a:gd name="adj" fmla="val 2686"/>
            </a:avLst>
          </a:prstGeom>
          <a:noFill/>
          <a:ln w="76200" cap="flat" cmpd="sng" algn="ctr">
            <a:solidFill>
              <a:srgbClr val="000060"/>
            </a:solidFill>
            <a:prstDash val="solid"/>
          </a:ln>
          <a:effectLst/>
        </p:spPr>
        <p:txBody>
          <a:bodyPr rtlCol="1" anchor="ctr"/>
          <a:lstStyle/>
          <a:p>
            <a:pPr algn="ctr" defTabSz="854324" rtl="0" fontAlgn="auto">
              <a:spcBef>
                <a:spcPts val="0"/>
              </a:spcBef>
              <a:spcAft>
                <a:spcPts val="0"/>
              </a:spcAft>
              <a:defRPr/>
            </a:pPr>
            <a:endParaRPr lang="he-IL" sz="7661" b="0" kern="0" dirty="0">
              <a:solidFill>
                <a:srgbClr val="FFFFFF"/>
              </a:solidFill>
              <a:latin typeface="Arial" panose="020B0604020202020204" pitchFamily="34" charset="0"/>
              <a:cs typeface="Arial" panose="020B0604020202020204" pitchFamily="34" charset="0"/>
            </a:endParaRPr>
          </a:p>
        </p:txBody>
      </p:sp>
      <p:sp>
        <p:nvSpPr>
          <p:cNvPr id="144" name="Rectangle 4"/>
          <p:cNvSpPr>
            <a:spLocks noChangeArrowheads="1"/>
          </p:cNvSpPr>
          <p:nvPr/>
        </p:nvSpPr>
        <p:spPr bwMode="auto">
          <a:xfrm>
            <a:off x="20556000" y="36946681"/>
            <a:ext cx="8641154" cy="439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lstStyle/>
          <a:p>
            <a:pPr marL="425679" indent="-425679" algn="l" rtl="0">
              <a:spcBef>
                <a:spcPts val="1682"/>
              </a:spcBef>
              <a:buSzPct val="125000"/>
              <a:buFont typeface="Arial" pitchFamily="34" charset="0"/>
              <a:buChar char="•"/>
            </a:pPr>
            <a:endParaRPr lang="en-US" sz="2990" b="0" dirty="0">
              <a:solidFill>
                <a:srgbClr val="000060"/>
              </a:solidFill>
              <a:latin typeface="Arial" panose="020B0604020202020204" pitchFamily="34" charset="0"/>
              <a:cs typeface="Arial" panose="020B0604020202020204" pitchFamily="34" charset="0"/>
            </a:endParaRPr>
          </a:p>
        </p:txBody>
      </p:sp>
      <p:sp>
        <p:nvSpPr>
          <p:cNvPr id="145" name="Rectangle 2"/>
          <p:cNvSpPr>
            <a:spLocks noChangeArrowheads="1"/>
          </p:cNvSpPr>
          <p:nvPr/>
        </p:nvSpPr>
        <p:spPr bwMode="auto">
          <a:xfrm>
            <a:off x="10764000" y="8825387"/>
            <a:ext cx="6817783" cy="10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5400" dirty="0">
                <a:solidFill>
                  <a:srgbClr val="D1282E">
                    <a:lumMod val="75000"/>
                  </a:srgbClr>
                </a:solidFill>
                <a:latin typeface="Arial" panose="020B0604020202020204" pitchFamily="34" charset="0"/>
                <a:cs typeface="Arial" panose="020B0604020202020204" pitchFamily="34" charset="0"/>
              </a:rPr>
              <a:t>Robo-</a:t>
            </a:r>
            <a:r>
              <a:rPr lang="en-US" sz="5400" dirty="0" err="1">
                <a:solidFill>
                  <a:srgbClr val="D1282E">
                    <a:lumMod val="75000"/>
                  </a:srgbClr>
                </a:solidFill>
                <a:latin typeface="Arial" panose="020B0604020202020204" pitchFamily="34" charset="0"/>
                <a:cs typeface="Arial" panose="020B0604020202020204" pitchFamily="34" charset="0"/>
              </a:rPr>
              <a:t>phone.com</a:t>
            </a:r>
            <a:endParaRPr lang="en-US" sz="5400" dirty="0">
              <a:solidFill>
                <a:srgbClr val="D1282E">
                  <a:lumMod val="75000"/>
                </a:srgbClr>
              </a:solidFill>
              <a:latin typeface="Arial" panose="020B0604020202020204" pitchFamily="34" charset="0"/>
              <a:cs typeface="Arial" panose="020B0604020202020204" pitchFamily="34" charset="0"/>
            </a:endParaRPr>
          </a:p>
        </p:txBody>
      </p:sp>
      <p:sp>
        <p:nvSpPr>
          <p:cNvPr id="146" name="Rounded Rectangle 199"/>
          <p:cNvSpPr/>
          <p:nvPr/>
        </p:nvSpPr>
        <p:spPr>
          <a:xfrm>
            <a:off x="20285999" y="8623032"/>
            <a:ext cx="9360000" cy="28068424"/>
          </a:xfrm>
          <a:prstGeom prst="roundRect">
            <a:avLst>
              <a:gd name="adj" fmla="val 2631"/>
            </a:avLst>
          </a:prstGeom>
          <a:noFill/>
          <a:ln w="76200" cap="flat" cmpd="sng" algn="ctr">
            <a:solidFill>
              <a:srgbClr val="000060"/>
            </a:solidFill>
            <a:prstDash val="solid"/>
          </a:ln>
          <a:effectLst/>
        </p:spPr>
        <p:txBody>
          <a:bodyPr rtlCol="1" anchor="ctr"/>
          <a:lstStyle/>
          <a:p>
            <a:pPr algn="ctr" defTabSz="854324" rtl="0" fontAlgn="auto">
              <a:spcBef>
                <a:spcPts val="0"/>
              </a:spcBef>
              <a:spcAft>
                <a:spcPts val="0"/>
              </a:spcAft>
              <a:defRPr/>
            </a:pPr>
            <a:endParaRPr lang="he-IL" sz="7661" b="0" kern="0" dirty="0">
              <a:solidFill>
                <a:srgbClr val="FFFFFF"/>
              </a:solidFill>
              <a:latin typeface="Arial" panose="020B0604020202020204" pitchFamily="34" charset="0"/>
              <a:cs typeface="Arial" panose="020B0604020202020204" pitchFamily="34" charset="0"/>
            </a:endParaRPr>
          </a:p>
        </p:txBody>
      </p:sp>
      <p:sp>
        <p:nvSpPr>
          <p:cNvPr id="182" name="Rectangle 4"/>
          <p:cNvSpPr>
            <a:spLocks noChangeArrowheads="1"/>
          </p:cNvSpPr>
          <p:nvPr/>
        </p:nvSpPr>
        <p:spPr bwMode="auto">
          <a:xfrm>
            <a:off x="20531606" y="9624402"/>
            <a:ext cx="8474400" cy="394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The user begins by either selecting an image of the flight pattern from the existing database or by uploading a new one to the Robo-phone interface. Next, the user gives the start command and the interface sends the image from the server to the computer via Firebase. </a:t>
            </a:r>
          </a:p>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Next, the computer analyzes the image and converts the shape into coordinates.  </a:t>
            </a:r>
          </a:p>
        </p:txBody>
      </p:sp>
      <p:sp>
        <p:nvSpPr>
          <p:cNvPr id="191" name="Text Box 8"/>
          <p:cNvSpPr txBox="1">
            <a:spLocks noChangeArrowheads="1"/>
          </p:cNvSpPr>
          <p:nvPr/>
        </p:nvSpPr>
        <p:spPr bwMode="auto">
          <a:xfrm>
            <a:off x="85141" y="3085093"/>
            <a:ext cx="28951593" cy="327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he-IL"/>
            </a:defPPr>
            <a:lvl1pPr defTabSz="4175125" rtl="0">
              <a:defRPr sz="5500" b="1">
                <a:solidFill>
                  <a:schemeClr val="tx2">
                    <a:lumMod val="75000"/>
                  </a:schemeClr>
                </a:solidFill>
                <a:latin typeface="Century Gothic" pitchFamily="34" charset="0"/>
                <a:cs typeface="Tahoma" pitchFamily="34" charset="0"/>
              </a:defRPr>
            </a:lvl1pPr>
          </a:lstStyle>
          <a:p>
            <a:pPr algn="ctr" defTabSz="3900819" fontAlgn="auto">
              <a:spcBef>
                <a:spcPts val="0"/>
              </a:spcBef>
              <a:spcAft>
                <a:spcPts val="0"/>
              </a:spcAft>
              <a:defRPr/>
            </a:pPr>
            <a:r>
              <a:rPr lang="en-US" sz="8800" dirty="0">
                <a:solidFill>
                  <a:schemeClr val="accent6">
                    <a:lumMod val="50000"/>
                  </a:schemeClr>
                </a:solidFill>
                <a:latin typeface="Arial" panose="020B0604020202020204" pitchFamily="34" charset="0"/>
                <a:cs typeface="Arial" panose="020B0604020202020204" pitchFamily="34" charset="0"/>
              </a:rPr>
              <a:t>Swarm of Drones Choreography</a:t>
            </a:r>
          </a:p>
          <a:p>
            <a:pPr algn="ctr" defTabSz="3900819" fontAlgn="auto">
              <a:spcBef>
                <a:spcPts val="0"/>
              </a:spcBef>
              <a:spcAft>
                <a:spcPts val="0"/>
              </a:spcAft>
              <a:defRPr/>
            </a:pPr>
            <a:r>
              <a:rPr lang="en-US" sz="8800" dirty="0">
                <a:solidFill>
                  <a:schemeClr val="accent6">
                    <a:lumMod val="50000"/>
                  </a:schemeClr>
                </a:solidFill>
                <a:latin typeface="Arial" panose="020B0604020202020204" pitchFamily="34" charset="0"/>
                <a:cs typeface="Arial" panose="020B0604020202020204" pitchFamily="34" charset="0"/>
              </a:rPr>
              <a:t>Formation and Shape Control</a:t>
            </a:r>
          </a:p>
        </p:txBody>
      </p:sp>
      <p:sp>
        <p:nvSpPr>
          <p:cNvPr id="104" name="Rectangle 3"/>
          <p:cNvSpPr>
            <a:spLocks noChangeArrowheads="1"/>
          </p:cNvSpPr>
          <p:nvPr/>
        </p:nvSpPr>
        <p:spPr bwMode="auto">
          <a:xfrm>
            <a:off x="953643" y="6281370"/>
            <a:ext cx="28290682" cy="216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415" tIns="42708" rIns="85415" bIns="42708" anchor="ctr" anchorCtr="0"/>
          <a:lstStyle/>
          <a:p>
            <a:pPr algn="ctr" rtl="0">
              <a:lnSpc>
                <a:spcPct val="80000"/>
              </a:lnSpc>
              <a:spcBef>
                <a:spcPct val="20000"/>
              </a:spcBef>
            </a:pPr>
            <a:r>
              <a:rPr lang="en-US" sz="5400" dirty="0">
                <a:solidFill>
                  <a:srgbClr val="000060"/>
                </a:solidFill>
                <a:latin typeface="Arial" panose="020B0604020202020204" pitchFamily="34" charset="0"/>
                <a:cs typeface="Arial" panose="020B0604020202020204" pitchFamily="34" charset="0"/>
              </a:rPr>
              <a:t>Oz </a:t>
            </a:r>
            <a:r>
              <a:rPr lang="en-US" sz="5400" dirty="0" err="1">
                <a:solidFill>
                  <a:srgbClr val="000060"/>
                </a:solidFill>
                <a:latin typeface="Arial" panose="020B0604020202020204" pitchFamily="34" charset="0"/>
                <a:cs typeface="Arial" panose="020B0604020202020204" pitchFamily="34" charset="0"/>
              </a:rPr>
              <a:t>Arye</a:t>
            </a:r>
            <a:r>
              <a:rPr lang="en-US" sz="5400" dirty="0">
                <a:solidFill>
                  <a:srgbClr val="000060"/>
                </a:solidFill>
                <a:latin typeface="Arial" panose="020B0604020202020204" pitchFamily="34" charset="0"/>
                <a:cs typeface="Arial" panose="020B0604020202020204" pitchFamily="34" charset="0"/>
              </a:rPr>
              <a:t> &amp; Arnold </a:t>
            </a:r>
            <a:r>
              <a:rPr lang="en-US" sz="5400" dirty="0" err="1">
                <a:solidFill>
                  <a:srgbClr val="000060"/>
                </a:solidFill>
                <a:latin typeface="Arial" panose="020B0604020202020204" pitchFamily="34" charset="0"/>
                <a:cs typeface="Arial" panose="020B0604020202020204" pitchFamily="34" charset="0"/>
              </a:rPr>
              <a:t>Cheskis</a:t>
            </a:r>
            <a:r>
              <a:rPr lang="en-US" sz="5400" dirty="0">
                <a:solidFill>
                  <a:srgbClr val="000060"/>
                </a:solidFill>
                <a:latin typeface="Arial" panose="020B0604020202020204" pitchFamily="34" charset="0"/>
                <a:cs typeface="Arial" panose="020B0604020202020204" pitchFamily="34" charset="0"/>
              </a:rPr>
              <a:t>, Supervised by </a:t>
            </a:r>
            <a:r>
              <a:rPr lang="en-US" sz="5400" dirty="0" err="1">
                <a:solidFill>
                  <a:srgbClr val="000060"/>
                </a:solidFill>
                <a:latin typeface="Arial" panose="020B0604020202020204" pitchFamily="34" charset="0"/>
                <a:cs typeface="Arial" panose="020B0604020202020204" pitchFamily="34" charset="0"/>
              </a:rPr>
              <a:t>Ofer</a:t>
            </a:r>
            <a:r>
              <a:rPr lang="en-US" sz="5400" dirty="0">
                <a:solidFill>
                  <a:srgbClr val="000060"/>
                </a:solidFill>
                <a:latin typeface="Arial" panose="020B0604020202020204" pitchFamily="34" charset="0"/>
                <a:cs typeface="Arial" panose="020B0604020202020204" pitchFamily="34" charset="0"/>
              </a:rPr>
              <a:t> </a:t>
            </a:r>
            <a:r>
              <a:rPr lang="en-US" sz="5400" dirty="0" err="1">
                <a:solidFill>
                  <a:srgbClr val="000060"/>
                </a:solidFill>
                <a:latin typeface="Arial" panose="020B0604020202020204" pitchFamily="34" charset="0"/>
                <a:cs typeface="Arial" panose="020B0604020202020204" pitchFamily="34" charset="0"/>
              </a:rPr>
              <a:t>Danino</a:t>
            </a:r>
            <a:endParaRPr lang="en-US" sz="5400" dirty="0">
              <a:solidFill>
                <a:srgbClr val="000060"/>
              </a:solidFill>
              <a:latin typeface="Arial" panose="020B0604020202020204" pitchFamily="34" charset="0"/>
              <a:cs typeface="Arial" panose="020B0604020202020204" pitchFamily="34" charset="0"/>
            </a:endParaRPr>
          </a:p>
        </p:txBody>
      </p:sp>
      <p:sp>
        <p:nvSpPr>
          <p:cNvPr id="252" name="Rounded Rectangle 172"/>
          <p:cNvSpPr/>
          <p:nvPr/>
        </p:nvSpPr>
        <p:spPr>
          <a:xfrm>
            <a:off x="10428755" y="20792281"/>
            <a:ext cx="9360000" cy="15922040"/>
          </a:xfrm>
          <a:prstGeom prst="roundRect">
            <a:avLst>
              <a:gd name="adj" fmla="val 2058"/>
            </a:avLst>
          </a:prstGeom>
          <a:noFill/>
          <a:ln w="76200" cap="flat" cmpd="sng" algn="ctr">
            <a:solidFill>
              <a:srgbClr val="000060"/>
            </a:solidFill>
            <a:prstDash val="solid"/>
          </a:ln>
          <a:effectLst/>
        </p:spPr>
        <p:txBody>
          <a:bodyPr rtlCol="1" anchor="ctr"/>
          <a:lstStyle/>
          <a:p>
            <a:pPr algn="ctr" defTabSz="854324" rtl="0" fontAlgn="auto">
              <a:spcBef>
                <a:spcPts val="0"/>
              </a:spcBef>
              <a:spcAft>
                <a:spcPts val="0"/>
              </a:spcAft>
              <a:defRPr/>
            </a:pPr>
            <a:endParaRPr lang="he-IL" sz="7661" b="0" kern="0" dirty="0">
              <a:solidFill>
                <a:srgbClr val="FFFFFF"/>
              </a:solidFill>
              <a:latin typeface="Arial" panose="020B0604020202020204" pitchFamily="34" charset="0"/>
              <a:cs typeface="Arial" panose="020B0604020202020204" pitchFamily="34" charset="0"/>
            </a:endParaRPr>
          </a:p>
        </p:txBody>
      </p:sp>
      <p:sp>
        <p:nvSpPr>
          <p:cNvPr id="367" name="Rectangle 4"/>
          <p:cNvSpPr>
            <a:spLocks noChangeArrowheads="1"/>
          </p:cNvSpPr>
          <p:nvPr/>
        </p:nvSpPr>
        <p:spPr bwMode="auto">
          <a:xfrm>
            <a:off x="10727999" y="9906972"/>
            <a:ext cx="9044783" cy="6609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Provides an interface and built-in tools and libraries to control robots</a:t>
            </a:r>
          </a:p>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User-friendly interface without any need to write a single line of code. </a:t>
            </a:r>
          </a:p>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Provides you with clear visualizations of the program’s flow using the colored blocks and information on the current status through the app. </a:t>
            </a:r>
          </a:p>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Compatible with Firebase, through which it provides integration with the cloud.</a:t>
            </a:r>
          </a:p>
        </p:txBody>
      </p:sp>
      <p:sp>
        <p:nvSpPr>
          <p:cNvPr id="165" name="Rectangle 4"/>
          <p:cNvSpPr>
            <a:spLocks noChangeArrowheads="1"/>
          </p:cNvSpPr>
          <p:nvPr/>
        </p:nvSpPr>
        <p:spPr bwMode="auto">
          <a:xfrm>
            <a:off x="20556000" y="27880539"/>
            <a:ext cx="8474400" cy="4417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5679" indent="-425679" algn="l" rtl="0">
              <a:spcBef>
                <a:spcPts val="1682"/>
              </a:spcBef>
              <a:buSzPct val="125000"/>
              <a:buFont typeface="Arial" pitchFamily="34" charset="0"/>
              <a:buChar char="•"/>
            </a:pPr>
            <a:endParaRPr lang="en-US" sz="2990" b="0" dirty="0">
              <a:solidFill>
                <a:srgbClr val="000060"/>
              </a:solidFill>
              <a:latin typeface="Arial" panose="020B0604020202020204" pitchFamily="34" charset="0"/>
              <a:cs typeface="Arial" panose="020B0604020202020204" pitchFamily="34" charset="0"/>
            </a:endParaRPr>
          </a:p>
          <a:p>
            <a:pPr algn="l" rtl="0">
              <a:spcBef>
                <a:spcPts val="1682"/>
              </a:spcBef>
            </a:pPr>
            <a:endParaRPr lang="en-US" sz="2990" b="0" dirty="0">
              <a:solidFill>
                <a:srgbClr val="000060"/>
              </a:solidFill>
              <a:latin typeface="Arial" panose="020B0604020202020204" pitchFamily="34" charset="0"/>
              <a:cs typeface="Arial" panose="020B0604020202020204" pitchFamily="34" charset="0"/>
            </a:endParaRPr>
          </a:p>
          <a:p>
            <a:pPr algn="l" rtl="0">
              <a:spcBef>
                <a:spcPts val="1682"/>
              </a:spcBef>
            </a:pPr>
            <a:endParaRPr lang="en-US" sz="2990" b="0" dirty="0">
              <a:solidFill>
                <a:srgbClr val="000060"/>
              </a:solidFill>
              <a:latin typeface="Arial" panose="020B0604020202020204" pitchFamily="34" charset="0"/>
              <a:cs typeface="Arial" panose="020B0604020202020204" pitchFamily="34" charset="0"/>
            </a:endParaRPr>
          </a:p>
        </p:txBody>
      </p:sp>
      <p:pic>
        <p:nvPicPr>
          <p:cNvPr id="133" name="Picture 132"/>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3605199" y="675481"/>
            <a:ext cx="6115895" cy="1646233"/>
          </a:xfrm>
          <a:prstGeom prst="rect">
            <a:avLst/>
          </a:prstGeom>
          <a:noFill/>
        </p:spPr>
      </p:pic>
      <p:grpSp>
        <p:nvGrpSpPr>
          <p:cNvPr id="5" name="Group 4"/>
          <p:cNvGrpSpPr/>
          <p:nvPr/>
        </p:nvGrpSpPr>
        <p:grpSpPr>
          <a:xfrm>
            <a:off x="266535" y="33363"/>
            <a:ext cx="9357022" cy="2540481"/>
            <a:chOff x="446584" y="370681"/>
            <a:chExt cx="9357022" cy="2540481"/>
          </a:xfrm>
        </p:grpSpPr>
        <p:sp>
          <p:nvSpPr>
            <p:cNvPr id="134" name="TextBox 133"/>
            <p:cNvSpPr txBox="1"/>
            <p:nvPr/>
          </p:nvSpPr>
          <p:spPr>
            <a:xfrm>
              <a:off x="520229" y="370681"/>
              <a:ext cx="9283377" cy="1077218"/>
            </a:xfrm>
            <a:prstGeom prst="rect">
              <a:avLst/>
            </a:prstGeom>
            <a:noFill/>
          </p:spPr>
          <p:txBody>
            <a:bodyPr wrap="square" rtlCol="0">
              <a:spAutoFit/>
            </a:bodyPr>
            <a:lstStyle/>
            <a:p>
              <a:pPr algn="l"/>
              <a:r>
                <a:rPr lang="en-US" sz="3200" dirty="0">
                  <a:solidFill>
                    <a:schemeClr val="bg1"/>
                  </a:solidFill>
                </a:rPr>
                <a:t>Andrew and Erna Viterbi</a:t>
              </a:r>
            </a:p>
            <a:p>
              <a:pPr algn="l"/>
              <a:r>
                <a:rPr lang="en-US" sz="3200" dirty="0">
                  <a:solidFill>
                    <a:schemeClr val="bg1"/>
                  </a:solidFill>
                </a:rPr>
                <a:t>Faculty of Electrical Engineering</a:t>
              </a:r>
            </a:p>
          </p:txBody>
        </p:sp>
        <p:pic>
          <p:nvPicPr>
            <p:cNvPr id="138" name="Picture 13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6584" y="1453208"/>
              <a:ext cx="5466943" cy="1457954"/>
            </a:xfrm>
            <a:prstGeom prst="rect">
              <a:avLst/>
            </a:prstGeom>
          </p:spPr>
        </p:pic>
      </p:grpSp>
      <p:sp>
        <p:nvSpPr>
          <p:cNvPr id="149" name="Rectangle 4"/>
          <p:cNvSpPr>
            <a:spLocks noChangeArrowheads="1"/>
          </p:cNvSpPr>
          <p:nvPr/>
        </p:nvSpPr>
        <p:spPr bwMode="auto">
          <a:xfrm>
            <a:off x="26411542" y="41975881"/>
            <a:ext cx="3280263" cy="61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lstStyle/>
          <a:p>
            <a:pPr algn="l" rtl="0">
              <a:spcBef>
                <a:spcPts val="1682"/>
              </a:spcBef>
              <a:buSzPct val="125000"/>
            </a:pPr>
            <a:r>
              <a:rPr lang="en-US" sz="2990" b="0" dirty="0">
                <a:solidFill>
                  <a:srgbClr val="000060"/>
                </a:solidFill>
                <a:latin typeface="Arial" panose="020B0604020202020204" pitchFamily="34" charset="0"/>
                <a:cs typeface="Arial" panose="020B0604020202020204" pitchFamily="34" charset="0"/>
              </a:rPr>
              <a:t>February 2024</a:t>
            </a:r>
          </a:p>
        </p:txBody>
      </p:sp>
      <p:sp>
        <p:nvSpPr>
          <p:cNvPr id="140" name="Rectangle 4"/>
          <p:cNvSpPr>
            <a:spLocks noChangeArrowheads="1"/>
          </p:cNvSpPr>
          <p:nvPr/>
        </p:nvSpPr>
        <p:spPr bwMode="auto">
          <a:xfrm>
            <a:off x="806876" y="17420410"/>
            <a:ext cx="9006248" cy="58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spcBef>
                <a:spcPts val="1682"/>
              </a:spcBef>
              <a:buSzPct val="125000"/>
            </a:pPr>
            <a:r>
              <a:rPr lang="en-US" sz="2990" b="0" dirty="0">
                <a:solidFill>
                  <a:srgbClr val="000060"/>
                </a:solidFill>
                <a:latin typeface="Arial" panose="020B0604020202020204" pitchFamily="34" charset="0"/>
                <a:cs typeface="Arial" panose="020B0604020202020204" pitchFamily="34" charset="0"/>
              </a:rPr>
              <a:t>Entertainment; drone shows</a:t>
            </a:r>
          </a:p>
        </p:txBody>
      </p:sp>
      <p:sp>
        <p:nvSpPr>
          <p:cNvPr id="155" name="Rectangle 4"/>
          <p:cNvSpPr>
            <a:spLocks noChangeArrowheads="1"/>
          </p:cNvSpPr>
          <p:nvPr/>
        </p:nvSpPr>
        <p:spPr bwMode="auto">
          <a:xfrm>
            <a:off x="20405166" y="17378760"/>
            <a:ext cx="8902605"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lstStyle/>
          <a:p>
            <a:pPr algn="l" rtl="0">
              <a:spcBef>
                <a:spcPts val="1682"/>
              </a:spcBef>
              <a:buSzPct val="125000"/>
            </a:pPr>
            <a:r>
              <a:rPr lang="en-US" sz="4400" dirty="0">
                <a:solidFill>
                  <a:srgbClr val="D1282E">
                    <a:lumMod val="75000"/>
                  </a:srgbClr>
                </a:solidFill>
                <a:latin typeface="Arial" panose="020B0604020202020204" pitchFamily="34" charset="0"/>
                <a:cs typeface="Arial" panose="020B0604020202020204" pitchFamily="34" charset="0"/>
              </a:rPr>
              <a:t>Path correction</a:t>
            </a:r>
          </a:p>
          <a:p>
            <a:pPr marL="571500" indent="-571500" algn="l" rtl="0">
              <a:spcBef>
                <a:spcPts val="1682"/>
              </a:spcBef>
              <a:buSzPct val="125000"/>
              <a:buFont typeface="Arial" panose="020B0604020202020204" pitchFamily="34" charset="0"/>
              <a:buChar char="•"/>
            </a:pPr>
            <a:r>
              <a:rPr lang="en-US" sz="2950" b="0" dirty="0">
                <a:solidFill>
                  <a:srgbClr val="000060"/>
                </a:solidFill>
                <a:latin typeface="Arial" panose="020B0604020202020204" pitchFamily="34" charset="0"/>
                <a:cs typeface="Arial" panose="020B0604020202020204" pitchFamily="34" charset="0"/>
              </a:rPr>
              <a:t>Occasionally, due to their instability, the drones will stray from the desired movement pattern. To correct it we used their cameras and an external cue, in the form of a green square, to infer their real-time location and calculate where they should move next to get on the right track.</a:t>
            </a:r>
          </a:p>
          <a:p>
            <a:pPr algn="l" rtl="0">
              <a:spcBef>
                <a:spcPts val="1682"/>
              </a:spcBef>
              <a:buSzPct val="125000"/>
            </a:pPr>
            <a:endParaRPr lang="en-US" sz="4400" dirty="0">
              <a:solidFill>
                <a:srgbClr val="D1282E">
                  <a:lumMod val="75000"/>
                </a:srgbClr>
              </a:solidFill>
              <a:latin typeface="Arial" panose="020B0604020202020204" pitchFamily="34" charset="0"/>
              <a:cs typeface="Arial" panose="020B0604020202020204" pitchFamily="34" charset="0"/>
            </a:endParaRPr>
          </a:p>
          <a:p>
            <a:pPr algn="l" rtl="0">
              <a:spcBef>
                <a:spcPts val="1682"/>
              </a:spcBef>
              <a:buSzPct val="125000"/>
            </a:pPr>
            <a:endParaRPr lang="en-US" sz="4400" dirty="0">
              <a:solidFill>
                <a:srgbClr val="D1282E">
                  <a:lumMod val="75000"/>
                </a:srgbClr>
              </a:solidFill>
              <a:latin typeface="Arial" panose="020B0604020202020204" pitchFamily="34" charset="0"/>
              <a:cs typeface="Arial" panose="020B0604020202020204" pitchFamily="34" charset="0"/>
            </a:endParaRPr>
          </a:p>
          <a:p>
            <a:pPr algn="l" rtl="0">
              <a:spcBef>
                <a:spcPts val="1682"/>
              </a:spcBef>
              <a:buSzPct val="125000"/>
            </a:pPr>
            <a:endParaRPr lang="en-US" sz="4400" dirty="0">
              <a:solidFill>
                <a:srgbClr val="D1282E">
                  <a:lumMod val="75000"/>
                </a:srgbClr>
              </a:solidFill>
              <a:latin typeface="Arial" panose="020B0604020202020204" pitchFamily="34" charset="0"/>
              <a:cs typeface="Arial" panose="020B0604020202020204" pitchFamily="34" charset="0"/>
            </a:endParaRPr>
          </a:p>
          <a:p>
            <a:pPr algn="l" rtl="0">
              <a:spcBef>
                <a:spcPts val="1682"/>
              </a:spcBef>
              <a:buSzPct val="125000"/>
            </a:pPr>
            <a:endParaRPr lang="en-US" sz="4400" dirty="0">
              <a:solidFill>
                <a:srgbClr val="D1282E">
                  <a:lumMod val="75000"/>
                </a:srgbClr>
              </a:solidFill>
              <a:latin typeface="Arial" panose="020B0604020202020204" pitchFamily="34" charset="0"/>
              <a:cs typeface="Arial" panose="020B0604020202020204" pitchFamily="34" charset="0"/>
            </a:endParaRPr>
          </a:p>
          <a:p>
            <a:pPr algn="l" rtl="0">
              <a:spcBef>
                <a:spcPts val="1682"/>
              </a:spcBef>
              <a:buSzPct val="125000"/>
            </a:pPr>
            <a:endParaRPr lang="en-US" sz="4400" dirty="0">
              <a:solidFill>
                <a:srgbClr val="D1282E">
                  <a:lumMod val="75000"/>
                </a:srgbClr>
              </a:solidFill>
              <a:latin typeface="Arial" panose="020B0604020202020204" pitchFamily="34" charset="0"/>
              <a:cs typeface="Arial" panose="020B0604020202020204" pitchFamily="34" charset="0"/>
            </a:endParaRPr>
          </a:p>
          <a:p>
            <a:pPr algn="l" rtl="0">
              <a:spcBef>
                <a:spcPts val="1682"/>
              </a:spcBef>
              <a:buSzPct val="125000"/>
            </a:pPr>
            <a:endParaRPr lang="en-US" sz="4400" dirty="0">
              <a:solidFill>
                <a:srgbClr val="D1282E">
                  <a:lumMod val="75000"/>
                </a:srgbClr>
              </a:solidFill>
              <a:latin typeface="Arial" panose="020B0604020202020204" pitchFamily="34" charset="0"/>
              <a:cs typeface="Arial" panose="020B0604020202020204" pitchFamily="34" charset="0"/>
            </a:endParaRPr>
          </a:p>
          <a:p>
            <a:pPr algn="l" rtl="0">
              <a:spcBef>
                <a:spcPts val="1682"/>
              </a:spcBef>
              <a:buSzPct val="125000"/>
            </a:pPr>
            <a:endParaRPr lang="en-US" sz="4400" dirty="0">
              <a:solidFill>
                <a:srgbClr val="D1282E">
                  <a:lumMod val="75000"/>
                </a:srgbClr>
              </a:solidFill>
              <a:latin typeface="Arial" panose="020B0604020202020204" pitchFamily="34" charset="0"/>
              <a:cs typeface="Arial" panose="020B0604020202020204" pitchFamily="34" charset="0"/>
            </a:endParaRPr>
          </a:p>
          <a:p>
            <a:pPr algn="l" rtl="0">
              <a:spcBef>
                <a:spcPts val="1682"/>
              </a:spcBef>
              <a:buSzPct val="125000"/>
            </a:pPr>
            <a:endParaRPr lang="en-US" sz="4400" dirty="0">
              <a:solidFill>
                <a:srgbClr val="D1282E">
                  <a:lumMod val="75000"/>
                </a:srgbClr>
              </a:solidFill>
              <a:latin typeface="Arial" panose="020B0604020202020204" pitchFamily="34" charset="0"/>
              <a:cs typeface="Arial" panose="020B0604020202020204" pitchFamily="34" charset="0"/>
            </a:endParaRPr>
          </a:p>
        </p:txBody>
      </p:sp>
      <p:sp>
        <p:nvSpPr>
          <p:cNvPr id="72" name="Rectangle 4">
            <a:extLst>
              <a:ext uri="{FF2B5EF4-FFF2-40B4-BE49-F238E27FC236}">
                <a16:creationId xmlns:a16="http://schemas.microsoft.com/office/drawing/2014/main" id="{F0F2497B-1ED7-4D7A-9A90-278447AFC949}"/>
              </a:ext>
            </a:extLst>
          </p:cNvPr>
          <p:cNvSpPr>
            <a:spLocks noChangeArrowheads="1"/>
          </p:cNvSpPr>
          <p:nvPr/>
        </p:nvSpPr>
        <p:spPr bwMode="auto">
          <a:xfrm>
            <a:off x="10734755" y="20868481"/>
            <a:ext cx="8781546" cy="10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r>
              <a:rPr lang="en-US" sz="5400" dirty="0">
                <a:solidFill>
                  <a:srgbClr val="D1282E">
                    <a:lumMod val="75000"/>
                  </a:srgbClr>
                </a:solidFill>
                <a:latin typeface="Arial" panose="020B0604020202020204" pitchFamily="34" charset="0"/>
                <a:cs typeface="Arial" panose="020B0604020202020204" pitchFamily="34" charset="0"/>
              </a:rPr>
              <a:t>System overview</a:t>
            </a:r>
          </a:p>
        </p:txBody>
      </p:sp>
      <p:sp>
        <p:nvSpPr>
          <p:cNvPr id="73" name="Rectangle 4">
            <a:extLst>
              <a:ext uri="{FF2B5EF4-FFF2-40B4-BE49-F238E27FC236}">
                <a16:creationId xmlns:a16="http://schemas.microsoft.com/office/drawing/2014/main" id="{DD8385B5-62FE-4D92-8D41-C7677CE2CFFA}"/>
              </a:ext>
            </a:extLst>
          </p:cNvPr>
          <p:cNvSpPr>
            <a:spLocks noChangeArrowheads="1"/>
          </p:cNvSpPr>
          <p:nvPr/>
        </p:nvSpPr>
        <p:spPr bwMode="auto">
          <a:xfrm>
            <a:off x="10644159" y="21859081"/>
            <a:ext cx="8820000" cy="6360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The stations, i.e. the drones, communicate with the central command, i.e. the computer, through the router using Wi-Fi in access point mode.</a:t>
            </a:r>
          </a:p>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The user selects or uploads an image of the flight pattern to the cloud using the Robo-phone interface.</a:t>
            </a:r>
          </a:p>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The computer receives data, such as images, from the drones and the server. </a:t>
            </a:r>
          </a:p>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The image from the server is used as a template for the correct movement pattern. </a:t>
            </a:r>
          </a:p>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The computer creates class Drone() to update and control each of the drones’ attributes, e.g. velocity, location, etc. </a:t>
            </a:r>
          </a:p>
        </p:txBody>
      </p:sp>
      <p:sp>
        <p:nvSpPr>
          <p:cNvPr id="82" name="Rectangle 4">
            <a:extLst>
              <a:ext uri="{FF2B5EF4-FFF2-40B4-BE49-F238E27FC236}">
                <a16:creationId xmlns:a16="http://schemas.microsoft.com/office/drawing/2014/main" id="{FC98E05F-6FEA-498E-8C91-F80C3E987CF5}"/>
              </a:ext>
            </a:extLst>
          </p:cNvPr>
          <p:cNvSpPr>
            <a:spLocks noChangeArrowheads="1"/>
          </p:cNvSpPr>
          <p:nvPr/>
        </p:nvSpPr>
        <p:spPr bwMode="auto">
          <a:xfrm>
            <a:off x="20603906" y="30515256"/>
            <a:ext cx="8781546" cy="10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defTabSz="3900819" rtl="0"/>
            <a:endParaRPr lang="en-US" sz="5400" dirty="0">
              <a:solidFill>
                <a:srgbClr val="D1282E">
                  <a:lumMod val="75000"/>
                </a:srgbClr>
              </a:solidFill>
              <a:latin typeface="Arial" panose="020B0604020202020204" pitchFamily="34" charset="0"/>
              <a:cs typeface="Arial" panose="020B0604020202020204" pitchFamily="34" charset="0"/>
            </a:endParaRPr>
          </a:p>
        </p:txBody>
      </p:sp>
      <p:sp>
        <p:nvSpPr>
          <p:cNvPr id="84" name="Rectangle 4">
            <a:extLst>
              <a:ext uri="{FF2B5EF4-FFF2-40B4-BE49-F238E27FC236}">
                <a16:creationId xmlns:a16="http://schemas.microsoft.com/office/drawing/2014/main" id="{F4D74142-B7E8-404C-8E32-2C3480EFE898}"/>
              </a:ext>
            </a:extLst>
          </p:cNvPr>
          <p:cNvSpPr>
            <a:spLocks noChangeArrowheads="1"/>
          </p:cNvSpPr>
          <p:nvPr/>
        </p:nvSpPr>
        <p:spPr bwMode="auto">
          <a:xfrm>
            <a:off x="20512596" y="31534386"/>
            <a:ext cx="8781546" cy="1009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lstStyle/>
          <a:p>
            <a:pPr algn="l" rtl="0">
              <a:spcBef>
                <a:spcPts val="1682"/>
              </a:spcBef>
              <a:buSzPct val="125000"/>
            </a:pPr>
            <a:endParaRPr lang="en-US" sz="2990" b="0" dirty="0">
              <a:solidFill>
                <a:srgbClr val="000060"/>
              </a:solidFill>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F625426C-04CD-0CFE-B388-92EAC2AE24BE}"/>
              </a:ext>
            </a:extLst>
          </p:cNvPr>
          <p:cNvPicPr>
            <a:picLocks noChangeAspect="1"/>
          </p:cNvPicPr>
          <p:nvPr/>
        </p:nvPicPr>
        <p:blipFill>
          <a:blip r:embed="rId4"/>
          <a:stretch>
            <a:fillRect/>
          </a:stretch>
        </p:blipFill>
        <p:spPr>
          <a:xfrm>
            <a:off x="8624943" y="-214855"/>
            <a:ext cx="11708179" cy="3249799"/>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6D0770E3-BE69-AD10-B820-1136F324D7AD}"/>
              </a:ext>
            </a:extLst>
          </p:cNvPr>
          <p:cNvPicPr>
            <a:picLocks noChangeAspect="1"/>
          </p:cNvPicPr>
          <p:nvPr/>
        </p:nvPicPr>
        <p:blipFill>
          <a:blip r:embed="rId5"/>
          <a:stretch>
            <a:fillRect/>
          </a:stretch>
        </p:blipFill>
        <p:spPr>
          <a:xfrm>
            <a:off x="21233606" y="13672987"/>
            <a:ext cx="6984276" cy="3473225"/>
          </a:xfrm>
          <a:prstGeom prst="rect">
            <a:avLst/>
          </a:prstGeom>
        </p:spPr>
      </p:pic>
      <p:pic>
        <p:nvPicPr>
          <p:cNvPr id="1026" name="Picture 2" descr="Echodyne assists DARPA with aerial drone surveillance test">
            <a:extLst>
              <a:ext uri="{FF2B5EF4-FFF2-40B4-BE49-F238E27FC236}">
                <a16:creationId xmlns:a16="http://schemas.microsoft.com/office/drawing/2014/main" id="{75DF5F17-C791-DF05-D472-086A5E5753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495" y="12534051"/>
            <a:ext cx="8778061" cy="448656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4">
            <a:extLst>
              <a:ext uri="{FF2B5EF4-FFF2-40B4-BE49-F238E27FC236}">
                <a16:creationId xmlns:a16="http://schemas.microsoft.com/office/drawing/2014/main" id="{542804BE-3B3B-07A5-7E1E-B1E8B824B517}"/>
              </a:ext>
            </a:extLst>
          </p:cNvPr>
          <p:cNvSpPr>
            <a:spLocks noChangeArrowheads="1"/>
          </p:cNvSpPr>
          <p:nvPr/>
        </p:nvSpPr>
        <p:spPr bwMode="auto">
          <a:xfrm>
            <a:off x="769336" y="22607529"/>
            <a:ext cx="9006248" cy="115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spcBef>
                <a:spcPts val="1682"/>
              </a:spcBef>
              <a:buSzPct val="125000"/>
            </a:pPr>
            <a:r>
              <a:rPr lang="en-US" sz="2990" b="0" dirty="0">
                <a:solidFill>
                  <a:srgbClr val="000060"/>
                </a:solidFill>
                <a:latin typeface="Arial" panose="020B0604020202020204" pitchFamily="34" charset="0"/>
                <a:cs typeface="Arial" panose="020B0604020202020204" pitchFamily="34" charset="0"/>
              </a:rPr>
              <a:t>Agriculture; automation of movements saves resources when controlling large </a:t>
            </a:r>
          </a:p>
          <a:p>
            <a:pPr algn="l" rtl="0">
              <a:spcBef>
                <a:spcPts val="1682"/>
              </a:spcBef>
              <a:buSzPct val="125000"/>
            </a:pPr>
            <a:endParaRPr lang="en-US" sz="2990" b="0" dirty="0">
              <a:solidFill>
                <a:srgbClr val="000060"/>
              </a:solidFill>
              <a:latin typeface="Arial" panose="020B0604020202020204" pitchFamily="34" charset="0"/>
              <a:cs typeface="Arial" panose="020B0604020202020204" pitchFamily="34" charset="0"/>
            </a:endParaRPr>
          </a:p>
          <a:p>
            <a:pPr algn="l" rtl="0">
              <a:spcBef>
                <a:spcPts val="1682"/>
              </a:spcBef>
              <a:buSzPct val="125000"/>
            </a:pPr>
            <a:endParaRPr lang="en-US" sz="2990" b="0" dirty="0">
              <a:solidFill>
                <a:srgbClr val="000060"/>
              </a:solidFill>
              <a:latin typeface="Arial" panose="020B0604020202020204" pitchFamily="34" charset="0"/>
              <a:cs typeface="Arial" panose="020B0604020202020204" pitchFamily="34" charset="0"/>
            </a:endParaRPr>
          </a:p>
        </p:txBody>
      </p:sp>
      <p:pic>
        <p:nvPicPr>
          <p:cNvPr id="1030" name="Picture 6" descr="How Farmers Are Using Drones in Agriculture - Consortiq">
            <a:extLst>
              <a:ext uri="{FF2B5EF4-FFF2-40B4-BE49-F238E27FC236}">
                <a16:creationId xmlns:a16="http://schemas.microsoft.com/office/drawing/2014/main" id="{20A75A60-0114-9407-F7C8-BF1947F5DA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336" y="23718978"/>
            <a:ext cx="8950663" cy="51239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large city with lights&#10;&#10;Description automatically generated with medium confidence">
            <a:extLst>
              <a:ext uri="{FF2B5EF4-FFF2-40B4-BE49-F238E27FC236}">
                <a16:creationId xmlns:a16="http://schemas.microsoft.com/office/drawing/2014/main" id="{E7F48D0C-D36B-717A-C1FB-4FE5B9A4AA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9541" y="18099697"/>
            <a:ext cx="8894015" cy="4345731"/>
          </a:xfrm>
          <a:prstGeom prst="rect">
            <a:avLst/>
          </a:prstGeom>
        </p:spPr>
      </p:pic>
      <p:pic>
        <p:nvPicPr>
          <p:cNvPr id="30" name="Picture 29">
            <a:extLst>
              <a:ext uri="{FF2B5EF4-FFF2-40B4-BE49-F238E27FC236}">
                <a16:creationId xmlns:a16="http://schemas.microsoft.com/office/drawing/2014/main" id="{E5030CDC-F03F-4FD7-79F0-FF4ACE4CFE1B}"/>
              </a:ext>
            </a:extLst>
          </p:cNvPr>
          <p:cNvPicPr>
            <a:picLocks noChangeAspect="1"/>
          </p:cNvPicPr>
          <p:nvPr/>
        </p:nvPicPr>
        <p:blipFill>
          <a:blip r:embed="rId9"/>
          <a:stretch>
            <a:fillRect/>
          </a:stretch>
        </p:blipFill>
        <p:spPr>
          <a:xfrm>
            <a:off x="10734755" y="15053383"/>
            <a:ext cx="8852329" cy="4712154"/>
          </a:xfrm>
          <a:prstGeom prst="rect">
            <a:avLst/>
          </a:prstGeom>
        </p:spPr>
      </p:pic>
      <p:pic>
        <p:nvPicPr>
          <p:cNvPr id="31" name="Picture 30">
            <a:extLst>
              <a:ext uri="{FF2B5EF4-FFF2-40B4-BE49-F238E27FC236}">
                <a16:creationId xmlns:a16="http://schemas.microsoft.com/office/drawing/2014/main" id="{0F29DC69-8E7C-369A-04DF-8BDDEABAE668}"/>
              </a:ext>
            </a:extLst>
          </p:cNvPr>
          <p:cNvPicPr>
            <a:picLocks noChangeAspect="1"/>
          </p:cNvPicPr>
          <p:nvPr/>
        </p:nvPicPr>
        <p:blipFill>
          <a:blip r:embed="rId10"/>
          <a:stretch>
            <a:fillRect/>
          </a:stretch>
        </p:blipFill>
        <p:spPr>
          <a:xfrm>
            <a:off x="20445382" y="32534880"/>
            <a:ext cx="8862390" cy="3649801"/>
          </a:xfrm>
          <a:prstGeom prst="rect">
            <a:avLst/>
          </a:prstGeom>
        </p:spPr>
      </p:pic>
      <p:pic>
        <p:nvPicPr>
          <p:cNvPr id="33" name="Picture 32">
            <a:extLst>
              <a:ext uri="{FF2B5EF4-FFF2-40B4-BE49-F238E27FC236}">
                <a16:creationId xmlns:a16="http://schemas.microsoft.com/office/drawing/2014/main" id="{07C2DC1D-DB88-46A0-157E-1BFF9DA380E4}"/>
              </a:ext>
            </a:extLst>
          </p:cNvPr>
          <p:cNvPicPr>
            <a:picLocks noChangeAspect="1"/>
          </p:cNvPicPr>
          <p:nvPr/>
        </p:nvPicPr>
        <p:blipFill>
          <a:blip r:embed="rId11"/>
          <a:stretch>
            <a:fillRect/>
          </a:stretch>
        </p:blipFill>
        <p:spPr>
          <a:xfrm>
            <a:off x="20439641" y="21336560"/>
            <a:ext cx="8924417" cy="3121968"/>
          </a:xfrm>
          <a:prstGeom prst="rect">
            <a:avLst/>
          </a:prstGeom>
        </p:spPr>
      </p:pic>
      <p:sp>
        <p:nvSpPr>
          <p:cNvPr id="34" name="Rounded Rectangle 193">
            <a:extLst>
              <a:ext uri="{FF2B5EF4-FFF2-40B4-BE49-F238E27FC236}">
                <a16:creationId xmlns:a16="http://schemas.microsoft.com/office/drawing/2014/main" id="{328F6077-0E65-5126-7B48-EC23AAC8A88C}"/>
              </a:ext>
            </a:extLst>
          </p:cNvPr>
          <p:cNvSpPr/>
          <p:nvPr/>
        </p:nvSpPr>
        <p:spPr>
          <a:xfrm>
            <a:off x="10425857" y="37357029"/>
            <a:ext cx="19085745" cy="4618851"/>
          </a:xfrm>
          <a:prstGeom prst="roundRect">
            <a:avLst>
              <a:gd name="adj" fmla="val 2686"/>
            </a:avLst>
          </a:prstGeom>
          <a:noFill/>
          <a:ln w="76200" cap="flat" cmpd="sng" algn="ctr">
            <a:solidFill>
              <a:srgbClr val="000060"/>
            </a:solidFill>
            <a:prstDash val="solid"/>
          </a:ln>
          <a:effectLst/>
        </p:spPr>
        <p:txBody>
          <a:bodyPr rtlCol="1" anchor="ctr"/>
          <a:lstStyle/>
          <a:p>
            <a:pPr algn="ctr" defTabSz="854324" rtl="0" fontAlgn="auto">
              <a:spcBef>
                <a:spcPts val="0"/>
              </a:spcBef>
              <a:spcAft>
                <a:spcPts val="0"/>
              </a:spcAft>
              <a:defRPr/>
            </a:pPr>
            <a:endParaRPr lang="he-IL" sz="7661" b="0" kern="0" dirty="0">
              <a:solidFill>
                <a:srgbClr val="FFFFFF"/>
              </a:solidFill>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272CF5E4-36FE-FB0D-E99B-05AA2716B86B}"/>
              </a:ext>
            </a:extLst>
          </p:cNvPr>
          <p:cNvPicPr>
            <a:picLocks noChangeAspect="1"/>
          </p:cNvPicPr>
          <p:nvPr/>
        </p:nvPicPr>
        <p:blipFill rotWithShape="1">
          <a:blip r:embed="rId12"/>
          <a:srcRect b="10046"/>
          <a:stretch/>
        </p:blipFill>
        <p:spPr>
          <a:xfrm>
            <a:off x="5688806" y="35697130"/>
            <a:ext cx="4060737" cy="6050151"/>
          </a:xfrm>
          <a:prstGeom prst="rect">
            <a:avLst/>
          </a:prstGeom>
        </p:spPr>
      </p:pic>
      <p:sp>
        <p:nvSpPr>
          <p:cNvPr id="42" name="Right Arrow 41">
            <a:extLst>
              <a:ext uri="{FF2B5EF4-FFF2-40B4-BE49-F238E27FC236}">
                <a16:creationId xmlns:a16="http://schemas.microsoft.com/office/drawing/2014/main" id="{E08D4D60-9DF9-28C3-8E05-0F05D54B678A}"/>
              </a:ext>
            </a:extLst>
          </p:cNvPr>
          <p:cNvSpPr/>
          <p:nvPr/>
        </p:nvSpPr>
        <p:spPr bwMode="auto">
          <a:xfrm>
            <a:off x="4786875" y="36992914"/>
            <a:ext cx="901931" cy="979309"/>
          </a:xfrm>
          <a:prstGeom prst="rightArrow">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1042988" rtl="0" eaLnBrk="0" fontAlgn="base" latinLnBrk="0" hangingPunct="0">
              <a:lnSpc>
                <a:spcPct val="100000"/>
              </a:lnSpc>
              <a:spcBef>
                <a:spcPct val="0"/>
              </a:spcBef>
              <a:spcAft>
                <a:spcPct val="0"/>
              </a:spcAft>
              <a:buClrTx/>
              <a:buSzTx/>
              <a:buFontTx/>
              <a:buNone/>
              <a:tabLst/>
            </a:pPr>
            <a:endParaRPr kumimoji="0" lang="en-US" sz="4600" b="1" i="0" u="none" strike="noStrike" cap="none" normalizeH="0" baseline="0">
              <a:ln>
                <a:noFill/>
              </a:ln>
              <a:solidFill>
                <a:srgbClr val="003399"/>
              </a:solidFill>
              <a:effectLst/>
              <a:latin typeface="Arial" charset="0"/>
            </a:endParaRPr>
          </a:p>
        </p:txBody>
      </p:sp>
      <p:sp>
        <p:nvSpPr>
          <p:cNvPr id="43" name="Right Arrow 42">
            <a:extLst>
              <a:ext uri="{FF2B5EF4-FFF2-40B4-BE49-F238E27FC236}">
                <a16:creationId xmlns:a16="http://schemas.microsoft.com/office/drawing/2014/main" id="{7CF302CF-C03A-F3F8-01C0-3D35647C8B72}"/>
              </a:ext>
            </a:extLst>
          </p:cNvPr>
          <p:cNvSpPr/>
          <p:nvPr/>
        </p:nvSpPr>
        <p:spPr bwMode="auto">
          <a:xfrm rot="10800000">
            <a:off x="4710675" y="38315232"/>
            <a:ext cx="901931" cy="979309"/>
          </a:xfrm>
          <a:prstGeom prst="rightArrow">
            <a:avLst/>
          </a:pr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1042988" rtl="0" eaLnBrk="0" fontAlgn="base" latinLnBrk="0" hangingPunct="0">
              <a:lnSpc>
                <a:spcPct val="100000"/>
              </a:lnSpc>
              <a:spcBef>
                <a:spcPct val="0"/>
              </a:spcBef>
              <a:spcAft>
                <a:spcPct val="0"/>
              </a:spcAft>
              <a:buClrTx/>
              <a:buSzTx/>
              <a:buFontTx/>
              <a:buNone/>
              <a:tabLst/>
            </a:pPr>
            <a:endParaRPr kumimoji="0" lang="en-US" sz="4600" b="1" i="0" u="none" strike="noStrike" cap="none" normalizeH="0" baseline="0">
              <a:ln>
                <a:noFill/>
              </a:ln>
              <a:solidFill>
                <a:srgbClr val="003399"/>
              </a:solidFill>
              <a:effectLst/>
              <a:latin typeface="Arial" charset="0"/>
            </a:endParaRPr>
          </a:p>
        </p:txBody>
      </p:sp>
      <p:pic>
        <p:nvPicPr>
          <p:cNvPr id="44" name="Picture 43">
            <a:extLst>
              <a:ext uri="{FF2B5EF4-FFF2-40B4-BE49-F238E27FC236}">
                <a16:creationId xmlns:a16="http://schemas.microsoft.com/office/drawing/2014/main" id="{EBBAAA29-95B3-CB28-68BD-63B4F9A42C54}"/>
              </a:ext>
            </a:extLst>
          </p:cNvPr>
          <p:cNvPicPr>
            <a:picLocks noChangeAspect="1"/>
          </p:cNvPicPr>
          <p:nvPr/>
        </p:nvPicPr>
        <p:blipFill>
          <a:blip r:embed="rId13"/>
          <a:stretch>
            <a:fillRect/>
          </a:stretch>
        </p:blipFill>
        <p:spPr>
          <a:xfrm>
            <a:off x="753101" y="35708662"/>
            <a:ext cx="3942553" cy="6038619"/>
          </a:xfrm>
          <a:prstGeom prst="rect">
            <a:avLst/>
          </a:prstGeom>
        </p:spPr>
      </p:pic>
      <p:pic>
        <p:nvPicPr>
          <p:cNvPr id="45" name="Picture 44">
            <a:extLst>
              <a:ext uri="{FF2B5EF4-FFF2-40B4-BE49-F238E27FC236}">
                <a16:creationId xmlns:a16="http://schemas.microsoft.com/office/drawing/2014/main" id="{2CDA3CEA-AA32-20F8-4255-30D00B19E2C9}"/>
              </a:ext>
            </a:extLst>
          </p:cNvPr>
          <p:cNvPicPr>
            <a:picLocks noChangeAspect="1"/>
          </p:cNvPicPr>
          <p:nvPr/>
        </p:nvPicPr>
        <p:blipFill>
          <a:blip r:embed="rId14"/>
          <a:stretch>
            <a:fillRect/>
          </a:stretch>
        </p:blipFill>
        <p:spPr>
          <a:xfrm>
            <a:off x="20770594" y="24341374"/>
            <a:ext cx="8448170" cy="3834171"/>
          </a:xfrm>
          <a:prstGeom prst="rect">
            <a:avLst/>
          </a:prstGeom>
        </p:spPr>
      </p:pic>
      <p:sp>
        <p:nvSpPr>
          <p:cNvPr id="51" name="TextBox 50">
            <a:extLst>
              <a:ext uri="{FF2B5EF4-FFF2-40B4-BE49-F238E27FC236}">
                <a16:creationId xmlns:a16="http://schemas.microsoft.com/office/drawing/2014/main" id="{E64BCA85-72CE-A0C1-B12B-2B74004D8710}"/>
              </a:ext>
            </a:extLst>
          </p:cNvPr>
          <p:cNvSpPr txBox="1"/>
          <p:nvPr/>
        </p:nvSpPr>
        <p:spPr>
          <a:xfrm>
            <a:off x="20439641" y="28478134"/>
            <a:ext cx="15148560" cy="830997"/>
          </a:xfrm>
          <a:prstGeom prst="rect">
            <a:avLst/>
          </a:prstGeom>
          <a:noFill/>
        </p:spPr>
        <p:txBody>
          <a:bodyPr wrap="square">
            <a:spAutoFit/>
          </a:bodyPr>
          <a:lstStyle/>
          <a:p>
            <a:pPr algn="l" rtl="0">
              <a:spcBef>
                <a:spcPts val="1682"/>
              </a:spcBef>
              <a:buSzPct val="125000"/>
            </a:pPr>
            <a:r>
              <a:rPr lang="en-US" sz="4800" dirty="0">
                <a:solidFill>
                  <a:srgbClr val="D1282E">
                    <a:lumMod val="75000"/>
                  </a:srgbClr>
                </a:solidFill>
                <a:latin typeface="Arial" panose="020B0604020202020204" pitchFamily="34" charset="0"/>
                <a:cs typeface="Arial" panose="020B0604020202020204" pitchFamily="34" charset="0"/>
              </a:rPr>
              <a:t>Path Simulation and Firebase</a:t>
            </a:r>
            <a:endParaRPr lang="en-US" sz="3600" b="0" dirty="0">
              <a:solidFill>
                <a:srgbClr val="000060"/>
              </a:solidFill>
              <a:latin typeface="Arial" panose="020B0604020202020204" pitchFamily="34" charset="0"/>
              <a:cs typeface="Arial" panose="020B0604020202020204" pitchFamily="34" charset="0"/>
            </a:endParaRPr>
          </a:p>
        </p:txBody>
      </p:sp>
      <p:sp>
        <p:nvSpPr>
          <p:cNvPr id="55" name="Rectangle 4">
            <a:extLst>
              <a:ext uri="{FF2B5EF4-FFF2-40B4-BE49-F238E27FC236}">
                <a16:creationId xmlns:a16="http://schemas.microsoft.com/office/drawing/2014/main" id="{ED94A393-8B00-F309-CBDE-8DEC435ACDC9}"/>
              </a:ext>
            </a:extLst>
          </p:cNvPr>
          <p:cNvSpPr>
            <a:spLocks noChangeArrowheads="1"/>
          </p:cNvSpPr>
          <p:nvPr/>
        </p:nvSpPr>
        <p:spPr bwMode="auto">
          <a:xfrm>
            <a:off x="20486402" y="29322843"/>
            <a:ext cx="8902605" cy="2804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lstStyle/>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Using </a:t>
            </a:r>
            <a:r>
              <a:rPr lang="en-US" sz="2990" b="0" dirty="0" err="1">
                <a:solidFill>
                  <a:srgbClr val="000060"/>
                </a:solidFill>
                <a:latin typeface="Arial" panose="020B0604020202020204" pitchFamily="34" charset="0"/>
                <a:cs typeface="Arial" panose="020B0604020202020204" pitchFamily="34" charset="0"/>
              </a:rPr>
              <a:t>VPython</a:t>
            </a:r>
            <a:r>
              <a:rPr lang="en-US" sz="2990" b="0" dirty="0">
                <a:solidFill>
                  <a:srgbClr val="000060"/>
                </a:solidFill>
                <a:latin typeface="Arial" panose="020B0604020202020204" pitchFamily="34" charset="0"/>
                <a:cs typeface="Arial" panose="020B0604020202020204" pitchFamily="34" charset="0"/>
              </a:rPr>
              <a:t> the user can simulate the drones’ movement or get a real-time visualization of their movement pattern on the cloud, i.e. Firebase.</a:t>
            </a:r>
          </a:p>
          <a:p>
            <a:pPr marL="425679" indent="-425679" algn="l" rtl="0">
              <a:spcBef>
                <a:spcPts val="1682"/>
              </a:spcBef>
              <a:buSzPct val="125000"/>
              <a:buFont typeface="Arial" pitchFamily="34" charset="0"/>
              <a:buChar char="•"/>
            </a:pPr>
            <a:r>
              <a:rPr lang="en-US" sz="2990" b="0" dirty="0">
                <a:solidFill>
                  <a:srgbClr val="000060"/>
                </a:solidFill>
                <a:latin typeface="Arial" panose="020B0604020202020204" pitchFamily="34" charset="0"/>
                <a:cs typeface="Arial" panose="020B0604020202020204" pitchFamily="34" charset="0"/>
              </a:rPr>
              <a:t>From the visualization, we can conclude whether the correction of their movement pattern takes place. </a:t>
            </a:r>
          </a:p>
        </p:txBody>
      </p:sp>
      <p:pic>
        <p:nvPicPr>
          <p:cNvPr id="6" name="Content Placeholder 4">
            <a:extLst>
              <a:ext uri="{FF2B5EF4-FFF2-40B4-BE49-F238E27FC236}">
                <a16:creationId xmlns:a16="http://schemas.microsoft.com/office/drawing/2014/main" id="{FBFE3176-A96A-8555-93DD-EE96E73C07FE}"/>
              </a:ext>
            </a:extLst>
          </p:cNvPr>
          <p:cNvPicPr>
            <a:picLocks noChangeAspect="1"/>
          </p:cNvPicPr>
          <p:nvPr/>
        </p:nvPicPr>
        <p:blipFill>
          <a:blip r:embed="rId15"/>
          <a:stretch>
            <a:fillRect/>
          </a:stretch>
        </p:blipFill>
        <p:spPr>
          <a:xfrm>
            <a:off x="10586974" y="28981849"/>
            <a:ext cx="8820000" cy="7540544"/>
          </a:xfrm>
          <a:prstGeom prst="rect">
            <a:avLst/>
          </a:prstGeom>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1042988" rtl="0" eaLnBrk="0" fontAlgn="base" latinLnBrk="0" hangingPunct="0">
          <a:lnSpc>
            <a:spcPct val="100000"/>
          </a:lnSpc>
          <a:spcBef>
            <a:spcPct val="0"/>
          </a:spcBef>
          <a:spcAft>
            <a:spcPct val="0"/>
          </a:spcAft>
          <a:buClrTx/>
          <a:buSzTx/>
          <a:buFontTx/>
          <a:buNone/>
          <a:tabLst/>
          <a:defRPr kumimoji="0" lang="en-US" sz="4600" b="1" i="0" u="none" strike="noStrike" cap="none" normalizeH="0" baseline="0" smtClean="0">
            <a:ln>
              <a:noFill/>
            </a:ln>
            <a:solidFill>
              <a:srgbClr val="003399"/>
            </a:solidFill>
            <a:effectLst/>
            <a:latin typeface="Arial" charset="0"/>
          </a:defRPr>
        </a:defPPr>
      </a:lstStyle>
    </a:spDef>
    <a:lnDef>
      <a:spPr bwMode="auto">
        <a:xfrm>
          <a:off x="0" y="0"/>
          <a:ext cx="1" cy="1"/>
        </a:xfrm>
        <a:custGeom>
          <a:avLst/>
          <a:gdLst/>
          <a:ahLst/>
          <a:cxnLst/>
          <a:rect l="0" t="0" r="0" b="0"/>
          <a:pathLst/>
        </a:custGeom>
        <a:solidFill>
          <a:srgbClr val="0000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1042988" rtl="0" eaLnBrk="0" fontAlgn="base" latinLnBrk="0" hangingPunct="0">
          <a:lnSpc>
            <a:spcPct val="100000"/>
          </a:lnSpc>
          <a:spcBef>
            <a:spcPct val="0"/>
          </a:spcBef>
          <a:spcAft>
            <a:spcPct val="0"/>
          </a:spcAft>
          <a:buClrTx/>
          <a:buSzTx/>
          <a:buFontTx/>
          <a:buNone/>
          <a:tabLst/>
          <a:defRPr kumimoji="0" lang="en-US" sz="4600" b="1" i="0" u="none" strike="noStrike" cap="none" normalizeH="0" baseline="0" smtClean="0">
            <a:ln>
              <a:noFill/>
            </a:ln>
            <a:solidFill>
              <a:srgbClr val="003399"/>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0</TotalTime>
  <Words>552</Words>
  <Application>Microsoft Macintosh PowerPoint</Application>
  <PresentationFormat>Custom</PresentationFormat>
  <Paragraphs>48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 New Roman</vt:lpstr>
      <vt:lpstr>Wingdings</vt:lpstr>
      <vt:lpstr>Blank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2016-09-01T09:00:45Z</dcterms:created>
  <dcterms:modified xsi:type="dcterms:W3CDTF">2024-03-28T18:53:42Z</dcterms:modified>
</cp:coreProperties>
</file>